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notesSlides/notesSlide2.xml" ContentType="application/vnd.openxmlformats-officedocument.presentationml.notesSlide+xml"/>
  <Override PartName="/ppt/comments/comment2.xml" ContentType="application/vnd.openxmlformats-officedocument.presentationml.comment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omments/comment3.xml" ContentType="application/vnd.openxmlformats-officedocument.presentationml.comment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omments/comment4.xml" ContentType="application/vnd.openxmlformats-officedocument.presentationml.comment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4" r:id="rId1"/>
  </p:sldMasterIdLst>
  <p:notesMasterIdLst>
    <p:notesMasterId r:id="rId28"/>
  </p:notesMasterIdLst>
  <p:sldIdLst>
    <p:sldId id="256" r:id="rId2"/>
    <p:sldId id="257" r:id="rId3"/>
    <p:sldId id="258" r:id="rId4"/>
    <p:sldId id="275" r:id="rId5"/>
    <p:sldId id="276" r:id="rId6"/>
    <p:sldId id="260" r:id="rId7"/>
    <p:sldId id="278" r:id="rId8"/>
    <p:sldId id="277" r:id="rId9"/>
    <p:sldId id="267" r:id="rId10"/>
    <p:sldId id="266" r:id="rId11"/>
    <p:sldId id="269" r:id="rId12"/>
    <p:sldId id="271" r:id="rId13"/>
    <p:sldId id="262" r:id="rId14"/>
    <p:sldId id="263" r:id="rId15"/>
    <p:sldId id="279" r:id="rId16"/>
    <p:sldId id="273" r:id="rId17"/>
    <p:sldId id="264" r:id="rId18"/>
    <p:sldId id="270" r:id="rId19"/>
    <p:sldId id="272" r:id="rId20"/>
    <p:sldId id="261" r:id="rId21"/>
    <p:sldId id="285" r:id="rId22"/>
    <p:sldId id="286" r:id="rId23"/>
    <p:sldId id="287" r:id="rId24"/>
    <p:sldId id="288" r:id="rId25"/>
    <p:sldId id="274" r:id="rId26"/>
    <p:sldId id="265" r:id="rId27"/>
  </p:sldIdLst>
  <p:sldSz cx="9144000" cy="5143500" type="screen16x9"/>
  <p:notesSz cx="6858000" cy="9144000"/>
  <p:embeddedFontLst>
    <p:embeddedFont>
      <p:font typeface="Bookman Old Style" panose="02050604050505020204" pitchFamily="18" charset="0"/>
      <p:regular r:id="rId29"/>
      <p:bold r:id="rId30"/>
      <p:italic r:id="rId31"/>
      <p:boldItalic r:id="rId32"/>
    </p:embeddedFont>
    <p:embeddedFont>
      <p:font typeface="Calibri" panose="020F0502020204030204" pitchFamily="34" charset="0"/>
      <p:regular r:id="rId33"/>
      <p:bold r:id="rId34"/>
      <p:italic r:id="rId35"/>
      <p:boldItalic r:id="rId36"/>
    </p:embeddedFont>
    <p:embeddedFont>
      <p:font typeface="Helvetica Neue" panose="020B0604020202020204" charset="0"/>
      <p:regular r:id="rId37"/>
      <p:bold r:id="rId38"/>
      <p:italic r:id="rId39"/>
      <p:boldItalic r:id="rId40"/>
    </p:embeddedFont>
    <p:embeddedFont>
      <p:font typeface="Helvetica Neue Light" panose="020B0604020202020204" charset="0"/>
      <p:regular r:id="rId41"/>
      <p:bold r:id="rId42"/>
      <p:italic r:id="rId43"/>
      <p:boldItalic r:id="rId44"/>
    </p:embeddedFont>
    <p:embeddedFont>
      <p:font typeface="Lato" panose="020F0502020204030203" pitchFamily="34" charset="0"/>
      <p:regular r:id="rId45"/>
      <p:bold r:id="rId46"/>
      <p:italic r:id="rId47"/>
      <p:boldItalic r:id="rId48"/>
    </p:embeddedFont>
    <p:embeddedFont>
      <p:font typeface="Libre Franklin" pitchFamily="2" charset="0"/>
      <p:regular r:id="rId49"/>
      <p:bold r:id="rId50"/>
      <p:italic r:id="rId51"/>
      <p:boldItalic r:id="rId52"/>
    </p:embeddedFont>
    <p:embeddedFont>
      <p:font typeface="Poppins" panose="00000500000000000000" pitchFamily="2" charset="0"/>
      <p:regular r:id="rId53"/>
      <p:bold r:id="rId54"/>
      <p:italic r:id="rId55"/>
      <p:boldItalic r:id="rId56"/>
    </p:embeddedFont>
    <p:embeddedFont>
      <p:font typeface="Poppins Medium" panose="00000600000000000000" pitchFamily="2" charset="0"/>
      <p:regular r:id="rId57"/>
      <p:bold r:id="rId58"/>
      <p:italic r:id="rId59"/>
      <p:boldItalic r:id="rId6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guide id="3" orient="horz" pos="902">
          <p15:clr>
            <a:srgbClr val="9AA0A6"/>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ILCHENKO KSENIIA" initials="IK" lastIdx="20" clrIdx="0">
    <p:extLst>
      <p:ext uri="{19B8F6BF-5375-455C-9EA6-DF929625EA0E}">
        <p15:presenceInfo xmlns:p15="http://schemas.microsoft.com/office/powerpoint/2012/main" userId="ILCHENKO KSENIIA"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3524" autoAdjust="0"/>
  </p:normalViewPr>
  <p:slideViewPr>
    <p:cSldViewPr snapToGrid="0">
      <p:cViewPr varScale="1">
        <p:scale>
          <a:sx n="84" d="100"/>
          <a:sy n="84" d="100"/>
        </p:scale>
        <p:origin x="734" y="62"/>
      </p:cViewPr>
      <p:guideLst>
        <p:guide orient="horz" pos="1620"/>
        <p:guide pos="2880"/>
        <p:guide orient="horz" pos="902"/>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font" Target="fonts/font6.fntdata"/><Relationship Id="rId42" Type="http://schemas.openxmlformats.org/officeDocument/2006/relationships/font" Target="fonts/font14.fntdata"/><Relationship Id="rId47" Type="http://schemas.openxmlformats.org/officeDocument/2006/relationships/font" Target="fonts/font19.fntdata"/><Relationship Id="rId50" Type="http://schemas.openxmlformats.org/officeDocument/2006/relationships/font" Target="fonts/font22.fntdata"/><Relationship Id="rId55" Type="http://schemas.openxmlformats.org/officeDocument/2006/relationships/font" Target="fonts/font27.fntdata"/><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1.fntdata"/><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font" Target="fonts/font12.fntdata"/><Relationship Id="rId45" Type="http://schemas.openxmlformats.org/officeDocument/2006/relationships/font" Target="fonts/font17.fntdata"/><Relationship Id="rId53" Type="http://schemas.openxmlformats.org/officeDocument/2006/relationships/font" Target="fonts/font25.fntdata"/><Relationship Id="rId58" Type="http://schemas.openxmlformats.org/officeDocument/2006/relationships/font" Target="fonts/font30.fntdata"/><Relationship Id="rId5" Type="http://schemas.openxmlformats.org/officeDocument/2006/relationships/slide" Target="slides/slide4.xml"/><Relationship Id="rId61" Type="http://schemas.openxmlformats.org/officeDocument/2006/relationships/commentAuthors" Target="commentAuthor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font" Target="fonts/font7.fntdata"/><Relationship Id="rId43" Type="http://schemas.openxmlformats.org/officeDocument/2006/relationships/font" Target="fonts/font15.fntdata"/><Relationship Id="rId48" Type="http://schemas.openxmlformats.org/officeDocument/2006/relationships/font" Target="fonts/font20.fntdata"/><Relationship Id="rId56" Type="http://schemas.openxmlformats.org/officeDocument/2006/relationships/font" Target="fonts/font28.fntdata"/><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23.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font" Target="fonts/font10.fntdata"/><Relationship Id="rId46" Type="http://schemas.openxmlformats.org/officeDocument/2006/relationships/font" Target="fonts/font18.fntdata"/><Relationship Id="rId59" Type="http://schemas.openxmlformats.org/officeDocument/2006/relationships/font" Target="fonts/font31.fntdata"/><Relationship Id="rId20" Type="http://schemas.openxmlformats.org/officeDocument/2006/relationships/slide" Target="slides/slide19.xml"/><Relationship Id="rId41" Type="http://schemas.openxmlformats.org/officeDocument/2006/relationships/font" Target="fonts/font13.fntdata"/><Relationship Id="rId54" Type="http://schemas.openxmlformats.org/officeDocument/2006/relationships/font" Target="fonts/font26.fntdata"/><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font" Target="fonts/font8.fntdata"/><Relationship Id="rId49" Type="http://schemas.openxmlformats.org/officeDocument/2006/relationships/font" Target="fonts/font21.fntdata"/><Relationship Id="rId57" Type="http://schemas.openxmlformats.org/officeDocument/2006/relationships/font" Target="fonts/font29.fntdata"/><Relationship Id="rId10" Type="http://schemas.openxmlformats.org/officeDocument/2006/relationships/slide" Target="slides/slide9.xml"/><Relationship Id="rId31" Type="http://schemas.openxmlformats.org/officeDocument/2006/relationships/font" Target="fonts/font3.fntdata"/><Relationship Id="rId44" Type="http://schemas.openxmlformats.org/officeDocument/2006/relationships/font" Target="fonts/font16.fntdata"/><Relationship Id="rId52" Type="http://schemas.openxmlformats.org/officeDocument/2006/relationships/font" Target="fonts/font24.fntdata"/><Relationship Id="rId60" Type="http://schemas.openxmlformats.org/officeDocument/2006/relationships/font" Target="fonts/font32.fntdata"/><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font" Target="fonts/font11.fntdata"/></Relationships>
</file>

<file path=ppt/comments/comment1.xml><?xml version="1.0" encoding="utf-8"?>
<p:cmLst xmlns:a="http://schemas.openxmlformats.org/drawingml/2006/main" xmlns:r="http://schemas.openxmlformats.org/officeDocument/2006/relationships" xmlns:p="http://schemas.openxmlformats.org/presentationml/2006/main">
  <p:cm authorId="1" dt="2022-09-22T22:08:12.925" idx="17">
    <p:pos x="5535" y="3007"/>
    <p:text/>
    <p:extLst>
      <p:ext uri="{C676402C-5697-4E1C-873F-D02D1690AC5C}">
        <p15:threadingInfo xmlns:p15="http://schemas.microsoft.com/office/powerpoint/2012/main" timeZoneBias="-12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2-09-22T22:09:06.231" idx="18">
    <p:pos x="3306" y="634"/>
    <p:text>not really clear looks like EDA partly</p:text>
    <p:extLst>
      <p:ext uri="{C676402C-5697-4E1C-873F-D02D1690AC5C}">
        <p15:threadingInfo xmlns:p15="http://schemas.microsoft.com/office/powerpoint/2012/main" timeZoneBias="-12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22-09-22T22:15:50.171" idx="19">
    <p:pos x="1740" y="979"/>
    <p:text>provide several options and decision</p:text>
    <p:extLst>
      <p:ext uri="{C676402C-5697-4E1C-873F-D02D1690AC5C}">
        <p15:threadingInfo xmlns:p15="http://schemas.microsoft.com/office/powerpoint/2012/main" timeZoneBias="-12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1" dt="2022-09-22T22:16:23.270" idx="20">
    <p:pos x="887" y="323"/>
    <p:text>business goal?</p:text>
    <p:extLst>
      <p:ext uri="{C676402C-5697-4E1C-873F-D02D1690AC5C}">
        <p15:threadingInfo xmlns:p15="http://schemas.microsoft.com/office/powerpoint/2012/main" timeZoneBias="-12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ww.climatewatchdata.org/" TargetMode="External"/><Relationship Id="rId2" Type="http://schemas.openxmlformats.org/officeDocument/2006/relationships/slide" Target="../slides/slide4.xml"/><Relationship Id="rId1" Type="http://schemas.openxmlformats.org/officeDocument/2006/relationships/notesMaster" Target="../notesMasters/notesMaster1.xml"/><Relationship Id="rId5" Type="http://schemas.openxmlformats.org/officeDocument/2006/relationships/hyperlink" Target="http://di.unfccc.int/detailed_data_by_party" TargetMode="External"/><Relationship Id="rId4" Type="http://schemas.openxmlformats.org/officeDocument/2006/relationships/hyperlink" Target="http://doi.org/10.5880/PIK.2017.001"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5b994a556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5b994a556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11362ca82a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11362ca82a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546727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11362ca82a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11362ca82a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938140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11359ccd8d9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11359ccd8d9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i="0" dirty="0">
                <a:solidFill>
                  <a:srgbClr val="1D1C1D"/>
                </a:solidFill>
                <a:effectLst/>
                <a:latin typeface="Slack-Lato"/>
              </a:rPr>
              <a:t>Centralized: stores data at a centralized database system + access from different locations + authentication process</a:t>
            </a:r>
            <a:br>
              <a:rPr lang="en-US" dirty="0"/>
            </a:br>
            <a:r>
              <a:rPr lang="en-US" b="0" i="0" dirty="0">
                <a:solidFill>
                  <a:srgbClr val="1D1C1D"/>
                </a:solidFill>
                <a:effectLst/>
                <a:latin typeface="Slack-Lato"/>
              </a:rPr>
              <a:t>Distributed: distributed among different database systems + database systems are connected via communication links</a:t>
            </a:r>
            <a:br>
              <a:rPr lang="en-US" dirty="0"/>
            </a:br>
            <a:r>
              <a:rPr lang="en-US" b="0" i="0" dirty="0">
                <a:solidFill>
                  <a:srgbClr val="1D1C1D"/>
                </a:solidFill>
                <a:effectLst/>
                <a:latin typeface="Slack-Lato"/>
              </a:rPr>
              <a:t>Relational: based on the relational data model + which stores data in the form of a table (row +column) + uses SQL for storing, manipulating</a:t>
            </a:r>
            <a:br>
              <a:rPr lang="en-US" dirty="0"/>
            </a:br>
            <a:r>
              <a:rPr lang="en-US" b="0" i="0" dirty="0">
                <a:solidFill>
                  <a:srgbClr val="1D1C1D"/>
                </a:solidFill>
                <a:effectLst/>
                <a:latin typeface="Slack-Lato"/>
              </a:rPr>
              <a:t>Object-oriented: uses the object-based data model approach for storing data</a:t>
            </a:r>
            <a:br>
              <a:rPr lang="en-US" dirty="0"/>
            </a:br>
            <a:r>
              <a:rPr lang="en-US" b="0" i="0" dirty="0">
                <a:solidFill>
                  <a:srgbClr val="1D1C1D"/>
                </a:solidFill>
                <a:effectLst/>
                <a:latin typeface="Slack-Lato"/>
              </a:rPr>
              <a:t>Why SQL: ability to store the data collected + ability to create queries and retrieve information + ability to create relations or not</a:t>
            </a:r>
            <a:endParaRPr dirty="0"/>
          </a:p>
        </p:txBody>
      </p:sp>
    </p:spTree>
    <p:extLst>
      <p:ext uri="{BB962C8B-B14F-4D97-AF65-F5344CB8AC3E}">
        <p14:creationId xmlns:p14="http://schemas.microsoft.com/office/powerpoint/2010/main" val="23081018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11359ccd8d9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11359ccd8d9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408167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11359ccd8d9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11359ccd8d9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618339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11359ccd8d9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11359ccd8d9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172648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11359ccd8d9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11359ccd8d9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689030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1319b335ee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1319b335ee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912927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11362ca82a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11362ca82a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792285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11362ca82a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11362ca82a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dirty="0"/>
              <a:t>Solar </a:t>
            </a:r>
            <a:r>
              <a:rPr lang="de-DE" dirty="0" err="1"/>
              <a:t>hydro</a:t>
            </a:r>
            <a:r>
              <a:rPr lang="de-DE" dirty="0"/>
              <a:t> and</a:t>
            </a:r>
            <a:endParaRPr dirty="0"/>
          </a:p>
        </p:txBody>
      </p:sp>
    </p:spTree>
    <p:extLst>
      <p:ext uri="{BB962C8B-B14F-4D97-AF65-F5344CB8AC3E}">
        <p14:creationId xmlns:p14="http://schemas.microsoft.com/office/powerpoint/2010/main" val="17980598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5741728c8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5741728c8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11359ccd8d9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11359ccd8d9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11359ccd8d9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11359ccd8d9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509659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11359ccd8d9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11359ccd8d9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2089443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11359ccd8d9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11359ccd8d9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354898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11359ccd8d9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11359ccd8d9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8063449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1319b335ee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1319b335ee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b="0" i="0" u="none" strike="noStrike" dirty="0">
                <a:solidFill>
                  <a:srgbClr val="202124"/>
                </a:solidFill>
                <a:effectLst/>
                <a:latin typeface="Arial" panose="020B0604020202020204" pitchFamily="34" charset="0"/>
              </a:rPr>
              <a:t>For example the fact that over 150 cities recorded in the data were based in the US might have affected the output of my analysis regarding the general temperature increase over the years. If I would have had more time, further steps could have been taking into account more data measurements about different countries so there would be an equal amount of data for each country proportionally.</a:t>
            </a:r>
            <a:endParaRPr dirty="0"/>
          </a:p>
        </p:txBody>
      </p:sp>
    </p:spTree>
    <p:extLst>
      <p:ext uri="{BB962C8B-B14F-4D97-AF65-F5344CB8AC3E}">
        <p14:creationId xmlns:p14="http://schemas.microsoft.com/office/powerpoint/2010/main" val="11172432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11359ccd8d9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11359ccd8d9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11359ccd8d9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11359ccd8d9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11359ccd8d9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11359ccd8d9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b="0" i="0" u="none" strike="noStrike" dirty="0">
                <a:solidFill>
                  <a:srgbClr val="000000"/>
                </a:solidFill>
                <a:effectLst/>
                <a:latin typeface="Arial" panose="020B0604020202020204" pitchFamily="34" charset="0"/>
              </a:rPr>
              <a:t>created by the University of Dayton - Environmental Protection Agency, stored in their Average Daily Temperature Archive, source university American National Climatic Data Center</a:t>
            </a:r>
          </a:p>
          <a:p>
            <a:pPr marL="0" lvl="0" indent="0" algn="l" rtl="0">
              <a:spcBef>
                <a:spcPts val="0"/>
              </a:spcBef>
              <a:spcAft>
                <a:spcPts val="0"/>
              </a:spcAft>
              <a:buNone/>
            </a:pPr>
            <a:endParaRPr lang="en-US" sz="1800" b="0" i="0" u="none" strike="noStrike" dirty="0">
              <a:solidFill>
                <a:srgbClr val="000000"/>
              </a:solidFill>
              <a:effectLst/>
              <a:latin typeface="Arial" panose="020B0604020202020204" pitchFamily="34" charset="0"/>
            </a:endParaRPr>
          </a:p>
          <a:p>
            <a:pPr marL="0" lvl="0" indent="0" algn="l" rtl="0">
              <a:spcBef>
                <a:spcPts val="0"/>
              </a:spcBef>
              <a:spcAft>
                <a:spcPts val="0"/>
              </a:spcAft>
              <a:buNone/>
            </a:pPr>
            <a:r>
              <a:rPr lang="en-US" sz="1800" b="0" i="0" u="none" strike="noStrike" dirty="0">
                <a:solidFill>
                  <a:srgbClr val="202124"/>
                </a:solidFill>
                <a:effectLst/>
                <a:latin typeface="Arial" panose="020B0604020202020204" pitchFamily="34" charset="0"/>
              </a:rPr>
              <a:t>first data source: </a:t>
            </a:r>
            <a:r>
              <a:rPr lang="en-US" sz="1800" b="0" i="0" u="sng" strike="noStrike" dirty="0">
                <a:solidFill>
                  <a:srgbClr val="1155CC"/>
                </a:solidFill>
                <a:effectLst/>
                <a:latin typeface="Arial" panose="020B0604020202020204" pitchFamily="34" charset="0"/>
                <a:hlinkClick r:id="rId3"/>
              </a:rPr>
              <a:t>Climate Watch</a:t>
            </a:r>
            <a:r>
              <a:rPr lang="en-US" sz="1800" b="0" i="0" u="none" strike="noStrike" dirty="0">
                <a:solidFill>
                  <a:srgbClr val="202124"/>
                </a:solidFill>
                <a:effectLst/>
                <a:latin typeface="Arial" panose="020B0604020202020204" pitchFamily="34" charset="0"/>
              </a:rPr>
              <a:t>.  created 2018 by a Washington DC based institution named: World Resources Institute, </a:t>
            </a:r>
            <a:r>
              <a:rPr lang="en-US" sz="3200" b="0" i="0" dirty="0">
                <a:solidFill>
                  <a:srgbClr val="FFFFFF"/>
                </a:solidFill>
                <a:effectLst/>
                <a:latin typeface="Lato" panose="020B0604020202020204" pitchFamily="34" charset="0"/>
              </a:rPr>
              <a:t>Climate Watch offers open data, visualizations and analysis to help policymakers, researchers and other stakeholders gather insights on countries' climate progress.</a:t>
            </a:r>
          </a:p>
          <a:p>
            <a:pPr marL="0" lvl="0" indent="0" algn="l" rtl="0">
              <a:spcBef>
                <a:spcPts val="0"/>
              </a:spcBef>
              <a:spcAft>
                <a:spcPts val="0"/>
              </a:spcAft>
              <a:buNone/>
            </a:pPr>
            <a:r>
              <a:rPr lang="en-US" sz="1800" b="0" i="0" u="sng" strike="noStrike" dirty="0">
                <a:solidFill>
                  <a:srgbClr val="1155CC"/>
                </a:solidFill>
                <a:effectLst/>
                <a:latin typeface="Arial" panose="020B0604020202020204" pitchFamily="34" charset="0"/>
                <a:hlinkClick r:id="rId4"/>
              </a:rPr>
              <a:t>The PRIMAP-hist national historical emissions time series (1850-2014). V. 1.1</a:t>
            </a:r>
            <a:r>
              <a:rPr lang="en-US" sz="1800" b="0" i="0" u="none" strike="noStrike" dirty="0">
                <a:solidFill>
                  <a:srgbClr val="202124"/>
                </a:solidFill>
                <a:effectLst/>
                <a:latin typeface="Arial" panose="020B0604020202020204" pitchFamily="34" charset="0"/>
              </a:rPr>
              <a:t>, collected and created by  </a:t>
            </a:r>
            <a:r>
              <a:rPr lang="en-US" sz="1800" b="0" i="0" u="none" strike="noStrike" dirty="0" err="1">
                <a:solidFill>
                  <a:srgbClr val="202124"/>
                </a:solidFill>
                <a:effectLst/>
                <a:latin typeface="Arial" panose="020B0604020202020204" pitchFamily="34" charset="0"/>
              </a:rPr>
              <a:t>Gtschow</a:t>
            </a:r>
            <a:r>
              <a:rPr lang="en-US" sz="1800" b="0" i="0" u="none" strike="noStrike" dirty="0">
                <a:solidFill>
                  <a:srgbClr val="202124"/>
                </a:solidFill>
                <a:effectLst/>
                <a:latin typeface="Arial" panose="020B0604020202020204" pitchFamily="34" charset="0"/>
              </a:rPr>
              <a:t> Johannes, Jeffery  Louise, </a:t>
            </a:r>
            <a:r>
              <a:rPr lang="en-US" sz="1800" b="0" i="0" u="none" strike="noStrike" dirty="0" err="1">
                <a:solidFill>
                  <a:srgbClr val="202124"/>
                </a:solidFill>
                <a:effectLst/>
                <a:latin typeface="Arial" panose="020B0604020202020204" pitchFamily="34" charset="0"/>
              </a:rPr>
              <a:t>Gieseke</a:t>
            </a:r>
            <a:r>
              <a:rPr lang="en-US" sz="1800" b="0" i="0" u="none" strike="noStrike" dirty="0">
                <a:solidFill>
                  <a:srgbClr val="202124"/>
                </a:solidFill>
                <a:effectLst/>
                <a:latin typeface="Arial" panose="020B0604020202020204" pitchFamily="34" charset="0"/>
              </a:rPr>
              <a:t> Robert and Gebel Ronja in 2017 as part of the </a:t>
            </a:r>
            <a:r>
              <a:rPr lang="en-US" sz="1800" b="0" i="0" u="none" strike="noStrike" dirty="0" err="1">
                <a:solidFill>
                  <a:srgbClr val="202124"/>
                </a:solidFill>
                <a:effectLst/>
                <a:latin typeface="Arial" panose="020B0604020202020204" pitchFamily="34" charset="0"/>
              </a:rPr>
              <a:t>potsdom</a:t>
            </a:r>
            <a:r>
              <a:rPr lang="en-US" sz="1800" b="0" i="0" u="none" strike="noStrike" dirty="0">
                <a:solidFill>
                  <a:srgbClr val="202124"/>
                </a:solidFill>
                <a:effectLst/>
                <a:latin typeface="Arial" panose="020B0604020202020204" pitchFamily="34" charset="0"/>
              </a:rPr>
              <a:t> institute for </a:t>
            </a:r>
            <a:r>
              <a:rPr lang="en-US" sz="1800" b="0" i="0" u="none" strike="noStrike" dirty="0" err="1">
                <a:solidFill>
                  <a:srgbClr val="202124"/>
                </a:solidFill>
                <a:effectLst/>
                <a:latin typeface="Arial" panose="020B0604020202020204" pitchFamily="34" charset="0"/>
              </a:rPr>
              <a:t>climat</a:t>
            </a:r>
            <a:r>
              <a:rPr lang="en-US" sz="1800" b="0" i="0" u="none" strike="noStrike" dirty="0">
                <a:solidFill>
                  <a:srgbClr val="202124"/>
                </a:solidFill>
                <a:effectLst/>
                <a:latin typeface="Arial" panose="020B0604020202020204" pitchFamily="34" charset="0"/>
              </a:rPr>
              <a:t> impact research</a:t>
            </a:r>
          </a:p>
          <a:p>
            <a:pPr marL="0" lvl="0" indent="0" algn="l" rtl="0">
              <a:spcBef>
                <a:spcPts val="0"/>
              </a:spcBef>
              <a:spcAft>
                <a:spcPts val="0"/>
              </a:spcAft>
              <a:buNone/>
            </a:pPr>
            <a:r>
              <a:rPr lang="en-US" sz="1800" b="0" i="0" u="none" strike="noStrike" dirty="0">
                <a:solidFill>
                  <a:srgbClr val="202124"/>
                </a:solidFill>
                <a:effectLst/>
                <a:latin typeface="Arial" panose="020B0604020202020204" pitchFamily="34" charset="0"/>
              </a:rPr>
              <a:t>UNFCCC data: </a:t>
            </a:r>
            <a:r>
              <a:rPr lang="en-US" sz="1800" b="0" i="0" u="sng" strike="noStrike" dirty="0">
                <a:solidFill>
                  <a:srgbClr val="1155CC"/>
                </a:solidFill>
                <a:effectLst/>
                <a:latin typeface="Arial" panose="020B0604020202020204" pitchFamily="34" charset="0"/>
                <a:hlinkClick r:id="rId5"/>
              </a:rPr>
              <a:t>Greenhouse Gas Inventory Data - Detailed data by Party</a:t>
            </a:r>
            <a:r>
              <a:rPr lang="en-US" sz="1800" b="0" i="0" u="none" strike="noStrike" dirty="0">
                <a:solidFill>
                  <a:srgbClr val="202124"/>
                </a:solidFill>
                <a:effectLst/>
                <a:latin typeface="Arial" panose="020B0604020202020204" pitchFamily="34" charset="0"/>
              </a:rPr>
              <a:t> created by UNFCCC in 2017, released by the United Nations </a:t>
            </a:r>
            <a:r>
              <a:rPr lang="en-US" sz="1800" b="0" i="0" u="none" strike="noStrike" dirty="0" err="1">
                <a:solidFill>
                  <a:srgbClr val="202124"/>
                </a:solidFill>
                <a:effectLst/>
                <a:latin typeface="Arial" panose="020B0604020202020204" pitchFamily="34" charset="0"/>
              </a:rPr>
              <a:t>climat</a:t>
            </a:r>
            <a:r>
              <a:rPr lang="en-US" sz="1800" b="0" i="0" u="none" strike="noStrike" dirty="0">
                <a:solidFill>
                  <a:srgbClr val="202124"/>
                </a:solidFill>
                <a:effectLst/>
                <a:latin typeface="Arial" panose="020B0604020202020204" pitchFamily="34" charset="0"/>
              </a:rPr>
              <a:t> change </a:t>
            </a:r>
            <a:r>
              <a:rPr lang="en-US" sz="1800" b="0" i="0" u="none" strike="noStrike" dirty="0" err="1">
                <a:solidFill>
                  <a:srgbClr val="202124"/>
                </a:solidFill>
                <a:effectLst/>
                <a:latin typeface="Arial" panose="020B0604020202020204" pitchFamily="34" charset="0"/>
              </a:rPr>
              <a:t>institut</a:t>
            </a:r>
            <a:endParaRPr lang="en-US" sz="1800" b="0" i="0" u="none" strike="noStrike" dirty="0">
              <a:solidFill>
                <a:srgbClr val="000000"/>
              </a:solidFill>
              <a:effectLst/>
              <a:latin typeface="Arial" panose="020B0604020202020204" pitchFamily="34" charset="0"/>
            </a:endParaRPr>
          </a:p>
          <a:p>
            <a:pPr marL="0" lvl="0" indent="0" algn="l" rtl="0">
              <a:spcBef>
                <a:spcPts val="0"/>
              </a:spcBef>
              <a:spcAft>
                <a:spcPts val="0"/>
              </a:spcAft>
              <a:buNone/>
            </a:pPr>
            <a:endParaRPr lang="en-US" sz="1800" b="0" i="0" u="none" strike="noStrike" dirty="0">
              <a:solidFill>
                <a:srgbClr val="000000"/>
              </a:solidFill>
              <a:effectLst/>
              <a:latin typeface="Arial" panose="020B0604020202020204" pitchFamily="34" charset="0"/>
            </a:endParaRPr>
          </a:p>
          <a:p>
            <a:pPr marL="0" lvl="0" indent="0" algn="l" rtl="0">
              <a:spcBef>
                <a:spcPts val="0"/>
              </a:spcBef>
              <a:spcAft>
                <a:spcPts val="0"/>
              </a:spcAft>
              <a:buNone/>
            </a:pPr>
            <a:r>
              <a:rPr lang="en-US" sz="3200" b="0" i="0" dirty="0">
                <a:solidFill>
                  <a:srgbClr val="4D5156"/>
                </a:solidFill>
                <a:effectLst/>
                <a:latin typeface="arial" panose="020B0604020202020204" pitchFamily="34" charset="0"/>
              </a:rPr>
              <a:t>The World Resources Institute is a global research non-profit organization established in 1982 with funding from the MacArthur Foundation under the leadership of James Gustave </a:t>
            </a:r>
            <a:r>
              <a:rPr lang="en-US" sz="3200" b="0" i="0" dirty="0" err="1">
                <a:solidFill>
                  <a:srgbClr val="4D5156"/>
                </a:solidFill>
                <a:effectLst/>
                <a:latin typeface="arial" panose="020B0604020202020204" pitchFamily="34" charset="0"/>
              </a:rPr>
              <a:t>Speth</a:t>
            </a:r>
            <a:r>
              <a:rPr lang="en-US" sz="3200" b="0" i="0" dirty="0">
                <a:solidFill>
                  <a:srgbClr val="4D5156"/>
                </a:solidFill>
                <a:effectLst/>
                <a:latin typeface="arial" panose="020B0604020202020204" pitchFamily="34" charset="0"/>
              </a:rPr>
              <a:t>. WRI's activities are focused on seven areas: food, forests, water, energy, cities, climate and ocean. </a:t>
            </a:r>
            <a:endParaRPr lang="en-US" sz="1800" b="0" i="0" u="none" strike="noStrike" dirty="0">
              <a:solidFill>
                <a:srgbClr val="000000"/>
              </a:solidFill>
              <a:effectLst/>
              <a:latin typeface="Arial" panose="020B0604020202020204" pitchFamily="34" charset="0"/>
            </a:endParaRPr>
          </a:p>
          <a:p>
            <a:pPr marL="0" lvl="0" indent="0" algn="l" rtl="0">
              <a:spcBef>
                <a:spcPts val="0"/>
              </a:spcBef>
              <a:spcAft>
                <a:spcPts val="0"/>
              </a:spcAft>
              <a:buNone/>
            </a:pPr>
            <a:endParaRPr lang="en-US" sz="1800" b="0" i="0" u="none" strike="noStrike" dirty="0">
              <a:solidFill>
                <a:srgbClr val="000000"/>
              </a:solidFill>
              <a:effectLst/>
              <a:latin typeface="Arial" panose="020B0604020202020204" pitchFamily="34" charset="0"/>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21367041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11359ccd8d9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11359ccd8d9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b="0" i="0" u="none" strike="noStrike" dirty="0">
                <a:solidFill>
                  <a:srgbClr val="000000"/>
                </a:solidFill>
                <a:effectLst/>
                <a:latin typeface="Arial" panose="020B0604020202020204" pitchFamily="34" charset="0"/>
              </a:rPr>
              <a:t>.datset2 </a:t>
            </a:r>
            <a:r>
              <a:rPr lang="en-US" sz="1100" b="0" i="0" u="none" strike="noStrike" dirty="0">
                <a:solidFill>
                  <a:srgbClr val="000000"/>
                </a:solidFill>
                <a:effectLst/>
                <a:latin typeface="Arial" panose="020B0604020202020204" pitchFamily="34" charset="0"/>
                <a:sym typeface="Wingdings" panose="05000000000000000000" pitchFamily="2" charset="2"/>
              </a:rPr>
              <a:t> </a:t>
            </a:r>
            <a:r>
              <a:rPr lang="en-US" sz="1100" b="0" i="0" u="none" strike="noStrike" dirty="0">
                <a:solidFill>
                  <a:srgbClr val="000000"/>
                </a:solidFill>
                <a:effectLst/>
                <a:latin typeface="Arial" panose="020B0604020202020204" pitchFamily="34" charset="0"/>
              </a:rPr>
              <a:t>All of the numeric data is given in </a:t>
            </a:r>
            <a:r>
              <a:rPr lang="en-US" sz="1100" b="0" i="0" u="none" strike="noStrike" dirty="0">
                <a:solidFill>
                  <a:srgbClr val="202124"/>
                </a:solidFill>
                <a:effectLst/>
                <a:latin typeface="Arial" panose="020B0604020202020204" pitchFamily="34" charset="0"/>
              </a:rPr>
              <a:t>Metric tons of carbon dioxide equivalent or MTCO2e.</a:t>
            </a:r>
            <a:endParaRPr dirty="0"/>
          </a:p>
        </p:txBody>
      </p:sp>
    </p:spTree>
    <p:extLst>
      <p:ext uri="{BB962C8B-B14F-4D97-AF65-F5344CB8AC3E}">
        <p14:creationId xmlns:p14="http://schemas.microsoft.com/office/powerpoint/2010/main" val="9111963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11362ca82a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11362ca82a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11362ca82a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11362ca82a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075208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11362ca82a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11362ca82a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517594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11362ca82a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11362ca82a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90565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re et sous-titre">
  <p:cSld name="TITLE_1">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666750" y="862013"/>
            <a:ext cx="7810500" cy="1743000"/>
          </a:xfrm>
          <a:prstGeom prst="rect">
            <a:avLst/>
          </a:prstGeom>
          <a:noFill/>
          <a:ln>
            <a:noFill/>
          </a:ln>
        </p:spPr>
        <p:txBody>
          <a:bodyPr spcFirstLastPara="1" wrap="square" lIns="19050" tIns="19050" rIns="19050" bIns="19050" anchor="b" anchorCtr="0">
            <a:noAutofit/>
          </a:bodyPr>
          <a:lstStyle>
            <a:lvl1pPr marR="0" lvl="0" algn="ctr" rtl="0">
              <a:lnSpc>
                <a:spcPct val="100000"/>
              </a:lnSpc>
              <a:spcBef>
                <a:spcPts val="0"/>
              </a:spcBef>
              <a:spcAft>
                <a:spcPts val="0"/>
              </a:spcAft>
              <a:buClr>
                <a:srgbClr val="000000"/>
              </a:buClr>
              <a:buSzPts val="4200"/>
              <a:buFont typeface="Helvetica Neue"/>
              <a:buNone/>
              <a:defRPr sz="4200" b="0" i="0" u="none" strike="noStrike" cap="none">
                <a:solidFill>
                  <a:srgbClr val="000000"/>
                </a:solidFill>
                <a:latin typeface="Helvetica Neue"/>
                <a:ea typeface="Helvetica Neue"/>
                <a:cs typeface="Helvetica Neue"/>
                <a:sym typeface="Helvetica Neue"/>
              </a:defRPr>
            </a:lvl1pPr>
            <a:lvl2pPr marR="0" lvl="1" algn="ctr" rtl="0">
              <a:lnSpc>
                <a:spcPct val="100000"/>
              </a:lnSpc>
              <a:spcBef>
                <a:spcPts val="0"/>
              </a:spcBef>
              <a:spcAft>
                <a:spcPts val="0"/>
              </a:spcAft>
              <a:buClr>
                <a:srgbClr val="000000"/>
              </a:buClr>
              <a:buSzPts val="4200"/>
              <a:buFont typeface="Helvetica Neue"/>
              <a:buNone/>
              <a:defRPr sz="4200" b="0" i="0" u="none" strike="noStrike" cap="none">
                <a:solidFill>
                  <a:srgbClr val="000000"/>
                </a:solidFill>
                <a:latin typeface="Helvetica Neue"/>
                <a:ea typeface="Helvetica Neue"/>
                <a:cs typeface="Helvetica Neue"/>
                <a:sym typeface="Helvetica Neue"/>
              </a:defRPr>
            </a:lvl2pPr>
            <a:lvl3pPr marR="0" lvl="2" algn="ctr" rtl="0">
              <a:lnSpc>
                <a:spcPct val="100000"/>
              </a:lnSpc>
              <a:spcBef>
                <a:spcPts val="0"/>
              </a:spcBef>
              <a:spcAft>
                <a:spcPts val="0"/>
              </a:spcAft>
              <a:buClr>
                <a:srgbClr val="000000"/>
              </a:buClr>
              <a:buSzPts val="4200"/>
              <a:buFont typeface="Helvetica Neue"/>
              <a:buNone/>
              <a:defRPr sz="4200" b="0" i="0" u="none" strike="noStrike" cap="none">
                <a:solidFill>
                  <a:srgbClr val="000000"/>
                </a:solidFill>
                <a:latin typeface="Helvetica Neue"/>
                <a:ea typeface="Helvetica Neue"/>
                <a:cs typeface="Helvetica Neue"/>
                <a:sym typeface="Helvetica Neue"/>
              </a:defRPr>
            </a:lvl3pPr>
            <a:lvl4pPr marR="0" lvl="3" algn="ctr" rtl="0">
              <a:lnSpc>
                <a:spcPct val="100000"/>
              </a:lnSpc>
              <a:spcBef>
                <a:spcPts val="0"/>
              </a:spcBef>
              <a:spcAft>
                <a:spcPts val="0"/>
              </a:spcAft>
              <a:buClr>
                <a:srgbClr val="000000"/>
              </a:buClr>
              <a:buSzPts val="4200"/>
              <a:buFont typeface="Helvetica Neue"/>
              <a:buNone/>
              <a:defRPr sz="4200" b="0" i="0" u="none" strike="noStrike" cap="none">
                <a:solidFill>
                  <a:srgbClr val="000000"/>
                </a:solidFill>
                <a:latin typeface="Helvetica Neue"/>
                <a:ea typeface="Helvetica Neue"/>
                <a:cs typeface="Helvetica Neue"/>
                <a:sym typeface="Helvetica Neue"/>
              </a:defRPr>
            </a:lvl4pPr>
            <a:lvl5pPr marR="0" lvl="4" algn="ctr" rtl="0">
              <a:lnSpc>
                <a:spcPct val="100000"/>
              </a:lnSpc>
              <a:spcBef>
                <a:spcPts val="0"/>
              </a:spcBef>
              <a:spcAft>
                <a:spcPts val="0"/>
              </a:spcAft>
              <a:buClr>
                <a:srgbClr val="000000"/>
              </a:buClr>
              <a:buSzPts val="4200"/>
              <a:buFont typeface="Helvetica Neue"/>
              <a:buNone/>
              <a:defRPr sz="4200" b="0" i="0" u="none" strike="noStrike" cap="none">
                <a:solidFill>
                  <a:srgbClr val="000000"/>
                </a:solidFill>
                <a:latin typeface="Helvetica Neue"/>
                <a:ea typeface="Helvetica Neue"/>
                <a:cs typeface="Helvetica Neue"/>
                <a:sym typeface="Helvetica Neue"/>
              </a:defRPr>
            </a:lvl5pPr>
            <a:lvl6pPr marR="0" lvl="5" algn="ctr" rtl="0">
              <a:lnSpc>
                <a:spcPct val="100000"/>
              </a:lnSpc>
              <a:spcBef>
                <a:spcPts val="0"/>
              </a:spcBef>
              <a:spcAft>
                <a:spcPts val="0"/>
              </a:spcAft>
              <a:buClr>
                <a:srgbClr val="000000"/>
              </a:buClr>
              <a:buSzPts val="4200"/>
              <a:buFont typeface="Helvetica Neue"/>
              <a:buNone/>
              <a:defRPr sz="4200" b="0" i="0" u="none" strike="noStrike" cap="none">
                <a:solidFill>
                  <a:srgbClr val="000000"/>
                </a:solidFill>
                <a:latin typeface="Helvetica Neue"/>
                <a:ea typeface="Helvetica Neue"/>
                <a:cs typeface="Helvetica Neue"/>
                <a:sym typeface="Helvetica Neue"/>
              </a:defRPr>
            </a:lvl6pPr>
            <a:lvl7pPr marR="0" lvl="6" algn="ctr" rtl="0">
              <a:lnSpc>
                <a:spcPct val="100000"/>
              </a:lnSpc>
              <a:spcBef>
                <a:spcPts val="0"/>
              </a:spcBef>
              <a:spcAft>
                <a:spcPts val="0"/>
              </a:spcAft>
              <a:buClr>
                <a:srgbClr val="000000"/>
              </a:buClr>
              <a:buSzPts val="4200"/>
              <a:buFont typeface="Helvetica Neue"/>
              <a:buNone/>
              <a:defRPr sz="4200" b="0" i="0" u="none" strike="noStrike" cap="none">
                <a:solidFill>
                  <a:srgbClr val="000000"/>
                </a:solidFill>
                <a:latin typeface="Helvetica Neue"/>
                <a:ea typeface="Helvetica Neue"/>
                <a:cs typeface="Helvetica Neue"/>
                <a:sym typeface="Helvetica Neue"/>
              </a:defRPr>
            </a:lvl7pPr>
            <a:lvl8pPr marR="0" lvl="7" algn="ctr" rtl="0">
              <a:lnSpc>
                <a:spcPct val="100000"/>
              </a:lnSpc>
              <a:spcBef>
                <a:spcPts val="0"/>
              </a:spcBef>
              <a:spcAft>
                <a:spcPts val="0"/>
              </a:spcAft>
              <a:buClr>
                <a:srgbClr val="000000"/>
              </a:buClr>
              <a:buSzPts val="4200"/>
              <a:buFont typeface="Helvetica Neue"/>
              <a:buNone/>
              <a:defRPr sz="4200" b="0" i="0" u="none" strike="noStrike" cap="none">
                <a:solidFill>
                  <a:srgbClr val="000000"/>
                </a:solidFill>
                <a:latin typeface="Helvetica Neue"/>
                <a:ea typeface="Helvetica Neue"/>
                <a:cs typeface="Helvetica Neue"/>
                <a:sym typeface="Helvetica Neue"/>
              </a:defRPr>
            </a:lvl8pPr>
            <a:lvl9pPr marR="0" lvl="8" algn="ctr" rtl="0">
              <a:lnSpc>
                <a:spcPct val="100000"/>
              </a:lnSpc>
              <a:spcBef>
                <a:spcPts val="0"/>
              </a:spcBef>
              <a:spcAft>
                <a:spcPts val="0"/>
              </a:spcAft>
              <a:buClr>
                <a:srgbClr val="000000"/>
              </a:buClr>
              <a:buSzPts val="4200"/>
              <a:buFont typeface="Helvetica Neue"/>
              <a:buNone/>
              <a:defRPr sz="4200" b="0" i="0" u="none" strike="noStrike" cap="none">
                <a:solidFill>
                  <a:srgbClr val="000000"/>
                </a:solidFill>
                <a:latin typeface="Helvetica Neue"/>
                <a:ea typeface="Helvetica Neue"/>
                <a:cs typeface="Helvetica Neue"/>
                <a:sym typeface="Helvetica Neue"/>
              </a:defRPr>
            </a:lvl9pPr>
          </a:lstStyle>
          <a:p>
            <a:endParaRPr/>
          </a:p>
        </p:txBody>
      </p:sp>
      <p:sp>
        <p:nvSpPr>
          <p:cNvPr id="52" name="Google Shape;52;p13"/>
          <p:cNvSpPr txBox="1">
            <a:spLocks noGrp="1"/>
          </p:cNvSpPr>
          <p:nvPr>
            <p:ph type="body" idx="1"/>
          </p:nvPr>
        </p:nvSpPr>
        <p:spPr>
          <a:xfrm>
            <a:off x="666750" y="2652713"/>
            <a:ext cx="7810500" cy="595200"/>
          </a:xfrm>
          <a:prstGeom prst="rect">
            <a:avLst/>
          </a:prstGeom>
          <a:noFill/>
          <a:ln>
            <a:noFill/>
          </a:ln>
        </p:spPr>
        <p:txBody>
          <a:bodyPr spcFirstLastPara="1" wrap="square" lIns="19050" tIns="19050" rIns="19050" bIns="19050" anchor="t" anchorCtr="0">
            <a:noAutofit/>
          </a:bodyPr>
          <a:lstStyle>
            <a:lvl1pPr marL="457200" marR="0" lvl="0" indent="-228600" algn="ctr" rtl="0">
              <a:lnSpc>
                <a:spcPct val="100000"/>
              </a:lnSpc>
              <a:spcBef>
                <a:spcPts val="0"/>
              </a:spcBef>
              <a:spcAft>
                <a:spcPts val="0"/>
              </a:spcAft>
              <a:buClr>
                <a:srgbClr val="000000"/>
              </a:buClr>
              <a:buSzPts val="2000"/>
              <a:buFont typeface="Helvetica Neue"/>
              <a:buNone/>
              <a:defRPr sz="2000" b="0" i="0" u="none" strike="noStrike" cap="none">
                <a:solidFill>
                  <a:srgbClr val="000000"/>
                </a:solidFill>
                <a:latin typeface="Helvetica Neue"/>
                <a:ea typeface="Helvetica Neue"/>
                <a:cs typeface="Helvetica Neue"/>
                <a:sym typeface="Helvetica Neue"/>
              </a:defRPr>
            </a:lvl1pPr>
            <a:lvl2pPr marL="914400" marR="0" lvl="1" indent="-228600" algn="ctr" rtl="0">
              <a:lnSpc>
                <a:spcPct val="100000"/>
              </a:lnSpc>
              <a:spcBef>
                <a:spcPts val="0"/>
              </a:spcBef>
              <a:spcAft>
                <a:spcPts val="0"/>
              </a:spcAft>
              <a:buClr>
                <a:srgbClr val="000000"/>
              </a:buClr>
              <a:buSzPts val="2000"/>
              <a:buFont typeface="Helvetica Neue"/>
              <a:buNone/>
              <a:defRPr sz="2000" b="0" i="0" u="none" strike="noStrike" cap="none">
                <a:solidFill>
                  <a:srgbClr val="000000"/>
                </a:solidFill>
                <a:latin typeface="Helvetica Neue"/>
                <a:ea typeface="Helvetica Neue"/>
                <a:cs typeface="Helvetica Neue"/>
                <a:sym typeface="Helvetica Neue"/>
              </a:defRPr>
            </a:lvl2pPr>
            <a:lvl3pPr marL="1371600" marR="0" lvl="2" indent="-228600" algn="ctr" rtl="0">
              <a:lnSpc>
                <a:spcPct val="100000"/>
              </a:lnSpc>
              <a:spcBef>
                <a:spcPts val="0"/>
              </a:spcBef>
              <a:spcAft>
                <a:spcPts val="0"/>
              </a:spcAft>
              <a:buClr>
                <a:srgbClr val="000000"/>
              </a:buClr>
              <a:buSzPts val="2000"/>
              <a:buFont typeface="Helvetica Neue"/>
              <a:buNone/>
              <a:defRPr sz="2000" b="0" i="0" u="none" strike="noStrike" cap="none">
                <a:solidFill>
                  <a:srgbClr val="000000"/>
                </a:solidFill>
                <a:latin typeface="Helvetica Neue"/>
                <a:ea typeface="Helvetica Neue"/>
                <a:cs typeface="Helvetica Neue"/>
                <a:sym typeface="Helvetica Neue"/>
              </a:defRPr>
            </a:lvl3pPr>
            <a:lvl4pPr marL="1828800" marR="0" lvl="3" indent="-228600" algn="ctr" rtl="0">
              <a:lnSpc>
                <a:spcPct val="100000"/>
              </a:lnSpc>
              <a:spcBef>
                <a:spcPts val="0"/>
              </a:spcBef>
              <a:spcAft>
                <a:spcPts val="0"/>
              </a:spcAft>
              <a:buClr>
                <a:srgbClr val="000000"/>
              </a:buClr>
              <a:buSzPts val="2000"/>
              <a:buFont typeface="Helvetica Neue"/>
              <a:buNone/>
              <a:defRPr sz="2000" b="0" i="0" u="none" strike="noStrike" cap="none">
                <a:solidFill>
                  <a:srgbClr val="000000"/>
                </a:solidFill>
                <a:latin typeface="Helvetica Neue"/>
                <a:ea typeface="Helvetica Neue"/>
                <a:cs typeface="Helvetica Neue"/>
                <a:sym typeface="Helvetica Neue"/>
              </a:defRPr>
            </a:lvl4pPr>
            <a:lvl5pPr marL="2286000" marR="0" lvl="4" indent="-228600" algn="ctr" rtl="0">
              <a:lnSpc>
                <a:spcPct val="100000"/>
              </a:lnSpc>
              <a:spcBef>
                <a:spcPts val="0"/>
              </a:spcBef>
              <a:spcAft>
                <a:spcPts val="0"/>
              </a:spcAft>
              <a:buClr>
                <a:srgbClr val="000000"/>
              </a:buClr>
              <a:buSzPts val="2000"/>
              <a:buFont typeface="Helvetica Neue"/>
              <a:buNone/>
              <a:defRPr sz="2000" b="0" i="0" u="none" strike="noStrike" cap="none">
                <a:solidFill>
                  <a:srgbClr val="000000"/>
                </a:solidFill>
                <a:latin typeface="Helvetica Neue"/>
                <a:ea typeface="Helvetica Neue"/>
                <a:cs typeface="Helvetica Neue"/>
                <a:sym typeface="Helvetica Neue"/>
              </a:defRPr>
            </a:lvl5pPr>
            <a:lvl6pPr marL="2743200" marR="0" lvl="5" indent="-381000" algn="l" rtl="0">
              <a:lnSpc>
                <a:spcPct val="100000"/>
              </a:lnSpc>
              <a:spcBef>
                <a:spcPts val="2200"/>
              </a:spcBef>
              <a:spcAft>
                <a:spcPts val="0"/>
              </a:spcAft>
              <a:buClr>
                <a:srgbClr val="000000"/>
              </a:buClr>
              <a:buSzPts val="2400"/>
              <a:buFont typeface="Helvetica Neue"/>
              <a:buChar char="•"/>
              <a:defRPr sz="2000" b="0" i="0" u="none" strike="noStrike" cap="none">
                <a:solidFill>
                  <a:srgbClr val="000000"/>
                </a:solidFill>
                <a:latin typeface="Helvetica Neue"/>
                <a:ea typeface="Helvetica Neue"/>
                <a:cs typeface="Helvetica Neue"/>
                <a:sym typeface="Helvetica Neue"/>
              </a:defRPr>
            </a:lvl6pPr>
            <a:lvl7pPr marL="3200400" marR="0" lvl="6" indent="-381000" algn="l" rtl="0">
              <a:lnSpc>
                <a:spcPct val="100000"/>
              </a:lnSpc>
              <a:spcBef>
                <a:spcPts val="2200"/>
              </a:spcBef>
              <a:spcAft>
                <a:spcPts val="0"/>
              </a:spcAft>
              <a:buClr>
                <a:srgbClr val="000000"/>
              </a:buClr>
              <a:buSzPts val="2400"/>
              <a:buFont typeface="Helvetica Neue"/>
              <a:buChar char="•"/>
              <a:defRPr sz="2000" b="0" i="0" u="none" strike="noStrike" cap="none">
                <a:solidFill>
                  <a:srgbClr val="000000"/>
                </a:solidFill>
                <a:latin typeface="Helvetica Neue"/>
                <a:ea typeface="Helvetica Neue"/>
                <a:cs typeface="Helvetica Neue"/>
                <a:sym typeface="Helvetica Neue"/>
              </a:defRPr>
            </a:lvl7pPr>
            <a:lvl8pPr marL="3657600" marR="0" lvl="7" indent="-381000" algn="l" rtl="0">
              <a:lnSpc>
                <a:spcPct val="100000"/>
              </a:lnSpc>
              <a:spcBef>
                <a:spcPts val="2200"/>
              </a:spcBef>
              <a:spcAft>
                <a:spcPts val="0"/>
              </a:spcAft>
              <a:buClr>
                <a:srgbClr val="000000"/>
              </a:buClr>
              <a:buSzPts val="2400"/>
              <a:buFont typeface="Helvetica Neue"/>
              <a:buChar char="•"/>
              <a:defRPr sz="2000" b="0" i="0" u="none" strike="noStrike" cap="none">
                <a:solidFill>
                  <a:srgbClr val="000000"/>
                </a:solidFill>
                <a:latin typeface="Helvetica Neue"/>
                <a:ea typeface="Helvetica Neue"/>
                <a:cs typeface="Helvetica Neue"/>
                <a:sym typeface="Helvetica Neue"/>
              </a:defRPr>
            </a:lvl8pPr>
            <a:lvl9pPr marL="4114800" marR="0" lvl="8" indent="-381000" algn="l" rtl="0">
              <a:lnSpc>
                <a:spcPct val="100000"/>
              </a:lnSpc>
              <a:spcBef>
                <a:spcPts val="2200"/>
              </a:spcBef>
              <a:spcAft>
                <a:spcPts val="0"/>
              </a:spcAft>
              <a:buClr>
                <a:srgbClr val="000000"/>
              </a:buClr>
              <a:buSzPts val="2400"/>
              <a:buFont typeface="Helvetica Neue"/>
              <a:buChar char="•"/>
              <a:defRPr sz="2000" b="0" i="0" u="none" strike="noStrike" cap="none">
                <a:solidFill>
                  <a:srgbClr val="000000"/>
                </a:solidFill>
                <a:latin typeface="Helvetica Neue"/>
                <a:ea typeface="Helvetica Neue"/>
                <a:cs typeface="Helvetica Neue"/>
                <a:sym typeface="Helvetica Neue"/>
              </a:defRPr>
            </a:lvl9pPr>
          </a:lstStyle>
          <a:p>
            <a:endParaRPr/>
          </a:p>
        </p:txBody>
      </p:sp>
      <p:sp>
        <p:nvSpPr>
          <p:cNvPr id="53" name="Google Shape;53;p13"/>
          <p:cNvSpPr txBox="1">
            <a:spLocks noGrp="1"/>
          </p:cNvSpPr>
          <p:nvPr>
            <p:ph type="sldNum" idx="12"/>
          </p:nvPr>
        </p:nvSpPr>
        <p:spPr>
          <a:xfrm>
            <a:off x="4484637" y="4905375"/>
            <a:ext cx="170100" cy="172800"/>
          </a:xfrm>
          <a:prstGeom prst="rect">
            <a:avLst/>
          </a:prstGeom>
          <a:noFill/>
          <a:ln>
            <a:noFill/>
          </a:ln>
        </p:spPr>
        <p:txBody>
          <a:bodyPr spcFirstLastPara="1" wrap="square" lIns="19050" tIns="19050" rIns="19050" bIns="19050" anchor="t" anchorCtr="0">
            <a:noAutofit/>
          </a:bodyPr>
          <a:lstStyle>
            <a:lvl1pPr marL="0" marR="0" lvl="0" indent="0" algn="ctr" rtl="0">
              <a:lnSpc>
                <a:spcPct val="100000"/>
              </a:lnSpc>
              <a:spcBef>
                <a:spcPts val="0"/>
              </a:spcBef>
              <a:spcAft>
                <a:spcPts val="0"/>
              </a:spcAft>
              <a:buClr>
                <a:srgbClr val="000000"/>
              </a:buClr>
              <a:buSzPts val="900"/>
              <a:buFont typeface="Helvetica Neue Light"/>
              <a:buNone/>
              <a:defRPr sz="900" b="0" i="0" u="none" strike="noStrike" cap="none">
                <a:solidFill>
                  <a:srgbClr val="000000"/>
                </a:solidFill>
                <a:latin typeface="Helvetica Neue Light"/>
                <a:ea typeface="Helvetica Neue Light"/>
                <a:cs typeface="Helvetica Neue Light"/>
                <a:sym typeface="Helvetica Neue Light"/>
              </a:defRPr>
            </a:lvl1pPr>
            <a:lvl2pPr marL="0" marR="0" lvl="1" indent="0" algn="ctr" rtl="0">
              <a:lnSpc>
                <a:spcPct val="100000"/>
              </a:lnSpc>
              <a:spcBef>
                <a:spcPts val="0"/>
              </a:spcBef>
              <a:spcAft>
                <a:spcPts val="0"/>
              </a:spcAft>
              <a:buClr>
                <a:srgbClr val="000000"/>
              </a:buClr>
              <a:buSzPts val="900"/>
              <a:buFont typeface="Helvetica Neue Light"/>
              <a:buNone/>
              <a:defRPr sz="900" b="0" i="0" u="none" strike="noStrike" cap="none">
                <a:solidFill>
                  <a:srgbClr val="000000"/>
                </a:solidFill>
                <a:latin typeface="Helvetica Neue Light"/>
                <a:ea typeface="Helvetica Neue Light"/>
                <a:cs typeface="Helvetica Neue Light"/>
                <a:sym typeface="Helvetica Neue Light"/>
              </a:defRPr>
            </a:lvl2pPr>
            <a:lvl3pPr marL="0" marR="0" lvl="2" indent="0" algn="ctr" rtl="0">
              <a:lnSpc>
                <a:spcPct val="100000"/>
              </a:lnSpc>
              <a:spcBef>
                <a:spcPts val="0"/>
              </a:spcBef>
              <a:spcAft>
                <a:spcPts val="0"/>
              </a:spcAft>
              <a:buClr>
                <a:srgbClr val="000000"/>
              </a:buClr>
              <a:buSzPts val="900"/>
              <a:buFont typeface="Helvetica Neue Light"/>
              <a:buNone/>
              <a:defRPr sz="900" b="0" i="0" u="none" strike="noStrike" cap="none">
                <a:solidFill>
                  <a:srgbClr val="000000"/>
                </a:solidFill>
                <a:latin typeface="Helvetica Neue Light"/>
                <a:ea typeface="Helvetica Neue Light"/>
                <a:cs typeface="Helvetica Neue Light"/>
                <a:sym typeface="Helvetica Neue Light"/>
              </a:defRPr>
            </a:lvl3pPr>
            <a:lvl4pPr marL="0" marR="0" lvl="3" indent="0" algn="ctr" rtl="0">
              <a:lnSpc>
                <a:spcPct val="100000"/>
              </a:lnSpc>
              <a:spcBef>
                <a:spcPts val="0"/>
              </a:spcBef>
              <a:spcAft>
                <a:spcPts val="0"/>
              </a:spcAft>
              <a:buClr>
                <a:srgbClr val="000000"/>
              </a:buClr>
              <a:buSzPts val="900"/>
              <a:buFont typeface="Helvetica Neue Light"/>
              <a:buNone/>
              <a:defRPr sz="900" b="0" i="0" u="none" strike="noStrike" cap="none">
                <a:solidFill>
                  <a:srgbClr val="000000"/>
                </a:solidFill>
                <a:latin typeface="Helvetica Neue Light"/>
                <a:ea typeface="Helvetica Neue Light"/>
                <a:cs typeface="Helvetica Neue Light"/>
                <a:sym typeface="Helvetica Neue Light"/>
              </a:defRPr>
            </a:lvl4pPr>
            <a:lvl5pPr marL="0" marR="0" lvl="4" indent="0" algn="ctr" rtl="0">
              <a:lnSpc>
                <a:spcPct val="100000"/>
              </a:lnSpc>
              <a:spcBef>
                <a:spcPts val="0"/>
              </a:spcBef>
              <a:spcAft>
                <a:spcPts val="0"/>
              </a:spcAft>
              <a:buClr>
                <a:srgbClr val="000000"/>
              </a:buClr>
              <a:buSzPts val="900"/>
              <a:buFont typeface="Helvetica Neue Light"/>
              <a:buNone/>
              <a:defRPr sz="900" b="0" i="0" u="none" strike="noStrike" cap="none">
                <a:solidFill>
                  <a:srgbClr val="000000"/>
                </a:solidFill>
                <a:latin typeface="Helvetica Neue Light"/>
                <a:ea typeface="Helvetica Neue Light"/>
                <a:cs typeface="Helvetica Neue Light"/>
                <a:sym typeface="Helvetica Neue Light"/>
              </a:defRPr>
            </a:lvl5pPr>
            <a:lvl6pPr marL="0" marR="0" lvl="5" indent="0" algn="ctr" rtl="0">
              <a:lnSpc>
                <a:spcPct val="100000"/>
              </a:lnSpc>
              <a:spcBef>
                <a:spcPts val="0"/>
              </a:spcBef>
              <a:spcAft>
                <a:spcPts val="0"/>
              </a:spcAft>
              <a:buClr>
                <a:srgbClr val="000000"/>
              </a:buClr>
              <a:buSzPts val="900"/>
              <a:buFont typeface="Helvetica Neue Light"/>
              <a:buNone/>
              <a:defRPr sz="900" b="0" i="0" u="none" strike="noStrike" cap="none">
                <a:solidFill>
                  <a:srgbClr val="000000"/>
                </a:solidFill>
                <a:latin typeface="Helvetica Neue Light"/>
                <a:ea typeface="Helvetica Neue Light"/>
                <a:cs typeface="Helvetica Neue Light"/>
                <a:sym typeface="Helvetica Neue Light"/>
              </a:defRPr>
            </a:lvl6pPr>
            <a:lvl7pPr marL="0" marR="0" lvl="6" indent="0" algn="ctr" rtl="0">
              <a:lnSpc>
                <a:spcPct val="100000"/>
              </a:lnSpc>
              <a:spcBef>
                <a:spcPts val="0"/>
              </a:spcBef>
              <a:spcAft>
                <a:spcPts val="0"/>
              </a:spcAft>
              <a:buClr>
                <a:srgbClr val="000000"/>
              </a:buClr>
              <a:buSzPts val="900"/>
              <a:buFont typeface="Helvetica Neue Light"/>
              <a:buNone/>
              <a:defRPr sz="900" b="0" i="0" u="none" strike="noStrike" cap="none">
                <a:solidFill>
                  <a:srgbClr val="000000"/>
                </a:solidFill>
                <a:latin typeface="Helvetica Neue Light"/>
                <a:ea typeface="Helvetica Neue Light"/>
                <a:cs typeface="Helvetica Neue Light"/>
                <a:sym typeface="Helvetica Neue Light"/>
              </a:defRPr>
            </a:lvl7pPr>
            <a:lvl8pPr marL="0" marR="0" lvl="7" indent="0" algn="ctr" rtl="0">
              <a:lnSpc>
                <a:spcPct val="100000"/>
              </a:lnSpc>
              <a:spcBef>
                <a:spcPts val="0"/>
              </a:spcBef>
              <a:spcAft>
                <a:spcPts val="0"/>
              </a:spcAft>
              <a:buClr>
                <a:srgbClr val="000000"/>
              </a:buClr>
              <a:buSzPts val="900"/>
              <a:buFont typeface="Helvetica Neue Light"/>
              <a:buNone/>
              <a:defRPr sz="900" b="0" i="0" u="none" strike="noStrike" cap="none">
                <a:solidFill>
                  <a:srgbClr val="000000"/>
                </a:solidFill>
                <a:latin typeface="Helvetica Neue Light"/>
                <a:ea typeface="Helvetica Neue Light"/>
                <a:cs typeface="Helvetica Neue Light"/>
                <a:sym typeface="Helvetica Neue Light"/>
              </a:defRPr>
            </a:lvl8pPr>
            <a:lvl9pPr marL="0" marR="0" lvl="8" indent="0" algn="ctr" rtl="0">
              <a:lnSpc>
                <a:spcPct val="100000"/>
              </a:lnSpc>
              <a:spcBef>
                <a:spcPts val="0"/>
              </a:spcBef>
              <a:spcAft>
                <a:spcPts val="0"/>
              </a:spcAft>
              <a:buClr>
                <a:srgbClr val="000000"/>
              </a:buClr>
              <a:buSzPts val="900"/>
              <a:buFont typeface="Helvetica Neue Light"/>
              <a:buNone/>
              <a:defRPr sz="900" b="0" i="0" u="none" strike="noStrike" cap="none">
                <a:solidFill>
                  <a:srgbClr val="000000"/>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Content with Caption" type="objTx">
  <p:cSld name="OBJECT_WITH_CAPTION_TEXT">
    <p:spTree>
      <p:nvGrpSpPr>
        <p:cNvPr id="1" name="Shape 54"/>
        <p:cNvGrpSpPr/>
        <p:nvPr/>
      </p:nvGrpSpPr>
      <p:grpSpPr>
        <a:xfrm>
          <a:off x="0" y="0"/>
          <a:ext cx="0" cy="0"/>
          <a:chOff x="0" y="0"/>
          <a:chExt cx="0" cy="0"/>
        </a:xfrm>
      </p:grpSpPr>
      <p:sp>
        <p:nvSpPr>
          <p:cNvPr id="55" name="Google Shape;55;p14"/>
          <p:cNvSpPr/>
          <p:nvPr/>
        </p:nvSpPr>
        <p:spPr>
          <a:xfrm>
            <a:off x="12" y="0"/>
            <a:ext cx="3490500" cy="5143500"/>
          </a:xfrm>
          <a:prstGeom prst="rect">
            <a:avLst/>
          </a:prstGeom>
          <a:solidFill>
            <a:srgbClr val="262626"/>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56" name="Google Shape;56;p14"/>
          <p:cNvSpPr txBox="1">
            <a:spLocks noGrp="1"/>
          </p:cNvSpPr>
          <p:nvPr>
            <p:ph type="title"/>
          </p:nvPr>
        </p:nvSpPr>
        <p:spPr>
          <a:xfrm>
            <a:off x="482600" y="589787"/>
            <a:ext cx="2638200" cy="1570500"/>
          </a:xfrm>
          <a:prstGeom prst="rect">
            <a:avLst/>
          </a:prstGeom>
          <a:noFill/>
          <a:ln>
            <a:noFill/>
          </a:ln>
        </p:spPr>
        <p:txBody>
          <a:bodyPr spcFirstLastPara="1" wrap="square" lIns="68575" tIns="34275" rIns="68575" bIns="34275" anchor="b" anchorCtr="0">
            <a:normAutofit/>
          </a:bodyPr>
          <a:lstStyle>
            <a:lvl1pPr lvl="0" algn="l" rtl="0">
              <a:lnSpc>
                <a:spcPct val="90000"/>
              </a:lnSpc>
              <a:spcBef>
                <a:spcPts val="0"/>
              </a:spcBef>
              <a:spcAft>
                <a:spcPts val="0"/>
              </a:spcAft>
              <a:buClr>
                <a:srgbClr val="FFFFFF"/>
              </a:buClr>
              <a:buSzPts val="2700"/>
              <a:buFont typeface="Bookman Old Style"/>
              <a:buNone/>
              <a:defRPr sz="2700" b="0">
                <a:solidFill>
                  <a:srgbClr val="FFFFFF"/>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7" name="Google Shape;57;p14"/>
          <p:cNvSpPr txBox="1">
            <a:spLocks noGrp="1"/>
          </p:cNvSpPr>
          <p:nvPr>
            <p:ph type="body" idx="1"/>
          </p:nvPr>
        </p:nvSpPr>
        <p:spPr>
          <a:xfrm>
            <a:off x="4094238" y="609599"/>
            <a:ext cx="4446300" cy="3971100"/>
          </a:xfrm>
          <a:prstGeom prst="rect">
            <a:avLst/>
          </a:prstGeom>
          <a:noFill/>
          <a:ln>
            <a:noFill/>
          </a:ln>
        </p:spPr>
        <p:txBody>
          <a:bodyPr spcFirstLastPara="1" wrap="square" lIns="0" tIns="34275" rIns="0" bIns="34275" anchor="t" anchorCtr="0">
            <a:normAutofit/>
          </a:bodyPr>
          <a:lstStyle>
            <a:lvl1pPr marL="457200" lvl="0" indent="-317500" algn="l" rtl="0">
              <a:lnSpc>
                <a:spcPct val="110000"/>
              </a:lnSpc>
              <a:spcBef>
                <a:spcPts val="900"/>
              </a:spcBef>
              <a:spcAft>
                <a:spcPts val="0"/>
              </a:spcAft>
              <a:buSzPts val="1400"/>
              <a:buChar char="●"/>
              <a:defRPr/>
            </a:lvl1pPr>
            <a:lvl2pPr marL="914400" lvl="1" indent="-317500" algn="l" rtl="0">
              <a:lnSpc>
                <a:spcPct val="100000"/>
              </a:lnSpc>
              <a:spcBef>
                <a:spcPts val="200"/>
              </a:spcBef>
              <a:spcAft>
                <a:spcPts val="0"/>
              </a:spcAft>
              <a:buClr>
                <a:srgbClr val="3F3F3F"/>
              </a:buClr>
              <a:buSzPts val="1400"/>
              <a:buChar char="○"/>
              <a:defRPr/>
            </a:lvl2pPr>
            <a:lvl3pPr marL="1371600" lvl="2" indent="-317500" algn="l" rtl="0">
              <a:lnSpc>
                <a:spcPct val="100000"/>
              </a:lnSpc>
              <a:spcBef>
                <a:spcPts val="300"/>
              </a:spcBef>
              <a:spcAft>
                <a:spcPts val="0"/>
              </a:spcAft>
              <a:buClr>
                <a:srgbClr val="3F3F3F"/>
              </a:buClr>
              <a:buSzPts val="1400"/>
              <a:buChar char="■"/>
              <a:defRPr/>
            </a:lvl3pPr>
            <a:lvl4pPr marL="1828800" lvl="3" indent="-317500" algn="l" rtl="0">
              <a:lnSpc>
                <a:spcPct val="100000"/>
              </a:lnSpc>
              <a:spcBef>
                <a:spcPts val="300"/>
              </a:spcBef>
              <a:spcAft>
                <a:spcPts val="0"/>
              </a:spcAft>
              <a:buClr>
                <a:srgbClr val="3F3F3F"/>
              </a:buClr>
              <a:buSzPts val="1400"/>
              <a:buChar char="●"/>
              <a:defRPr/>
            </a:lvl4pPr>
            <a:lvl5pPr marL="2286000" lvl="4" indent="-317500" algn="l" rtl="0">
              <a:lnSpc>
                <a:spcPct val="100000"/>
              </a:lnSpc>
              <a:spcBef>
                <a:spcPts val="300"/>
              </a:spcBef>
              <a:spcAft>
                <a:spcPts val="0"/>
              </a:spcAft>
              <a:buClr>
                <a:srgbClr val="3F3F3F"/>
              </a:buClr>
              <a:buSzPts val="1400"/>
              <a:buChar char="○"/>
              <a:defRPr/>
            </a:lvl5pPr>
            <a:lvl6pPr marL="2743200" lvl="5" indent="-317500" algn="l" rtl="0">
              <a:lnSpc>
                <a:spcPct val="90000"/>
              </a:lnSpc>
              <a:spcBef>
                <a:spcPts val="300"/>
              </a:spcBef>
              <a:spcAft>
                <a:spcPts val="0"/>
              </a:spcAft>
              <a:buSzPts val="1400"/>
              <a:buChar char="■"/>
              <a:defRPr/>
            </a:lvl6pPr>
            <a:lvl7pPr marL="3200400" lvl="6" indent="-317500" algn="l" rtl="0">
              <a:lnSpc>
                <a:spcPct val="90000"/>
              </a:lnSpc>
              <a:spcBef>
                <a:spcPts val="300"/>
              </a:spcBef>
              <a:spcAft>
                <a:spcPts val="0"/>
              </a:spcAft>
              <a:buSzPts val="1400"/>
              <a:buChar char="●"/>
              <a:defRPr/>
            </a:lvl7pPr>
            <a:lvl8pPr marL="3657600" lvl="7" indent="-317500" algn="l" rtl="0">
              <a:lnSpc>
                <a:spcPct val="90000"/>
              </a:lnSpc>
              <a:spcBef>
                <a:spcPts val="300"/>
              </a:spcBef>
              <a:spcAft>
                <a:spcPts val="0"/>
              </a:spcAft>
              <a:buSzPts val="1400"/>
              <a:buChar char="○"/>
              <a:defRPr/>
            </a:lvl8pPr>
            <a:lvl9pPr marL="4114800" lvl="8" indent="-317500" algn="l" rtl="0">
              <a:lnSpc>
                <a:spcPct val="90000"/>
              </a:lnSpc>
              <a:spcBef>
                <a:spcPts val="300"/>
              </a:spcBef>
              <a:spcAft>
                <a:spcPts val="300"/>
              </a:spcAft>
              <a:buSzPts val="1400"/>
              <a:buChar char="■"/>
              <a:defRPr/>
            </a:lvl9pPr>
          </a:lstStyle>
          <a:p>
            <a:endParaRPr/>
          </a:p>
        </p:txBody>
      </p:sp>
      <p:sp>
        <p:nvSpPr>
          <p:cNvPr id="58" name="Google Shape;58;p14"/>
          <p:cNvSpPr txBox="1">
            <a:spLocks noGrp="1"/>
          </p:cNvSpPr>
          <p:nvPr>
            <p:ph type="body" idx="2"/>
          </p:nvPr>
        </p:nvSpPr>
        <p:spPr>
          <a:xfrm>
            <a:off x="482599" y="2282288"/>
            <a:ext cx="2638200" cy="2298300"/>
          </a:xfrm>
          <a:prstGeom prst="rect">
            <a:avLst/>
          </a:prstGeom>
          <a:noFill/>
          <a:ln>
            <a:noFill/>
          </a:ln>
        </p:spPr>
        <p:txBody>
          <a:bodyPr spcFirstLastPara="1" wrap="square" lIns="68575" tIns="34275" rIns="68575" bIns="34275" anchor="t" anchorCtr="0">
            <a:normAutofit/>
          </a:bodyPr>
          <a:lstStyle>
            <a:lvl1pPr marL="457200" lvl="0" indent="-228600" algn="l" rtl="0">
              <a:lnSpc>
                <a:spcPct val="110000"/>
              </a:lnSpc>
              <a:spcBef>
                <a:spcPts val="900"/>
              </a:spcBef>
              <a:spcAft>
                <a:spcPts val="0"/>
              </a:spcAft>
              <a:buSzPts val="1400"/>
              <a:buNone/>
              <a:defRPr sz="1400">
                <a:solidFill>
                  <a:srgbClr val="FFFFFF"/>
                </a:solidFill>
              </a:defRPr>
            </a:lvl1pPr>
            <a:lvl2pPr marL="914400" lvl="1" indent="-228600" algn="l" rtl="0">
              <a:lnSpc>
                <a:spcPct val="100000"/>
              </a:lnSpc>
              <a:spcBef>
                <a:spcPts val="200"/>
              </a:spcBef>
              <a:spcAft>
                <a:spcPts val="0"/>
              </a:spcAft>
              <a:buClr>
                <a:srgbClr val="3F3F3F"/>
              </a:buClr>
              <a:buSzPts val="900"/>
              <a:buNone/>
              <a:defRPr sz="900"/>
            </a:lvl2pPr>
            <a:lvl3pPr marL="1371600" lvl="2" indent="-228600" algn="l" rtl="0">
              <a:lnSpc>
                <a:spcPct val="100000"/>
              </a:lnSpc>
              <a:spcBef>
                <a:spcPts val="300"/>
              </a:spcBef>
              <a:spcAft>
                <a:spcPts val="0"/>
              </a:spcAft>
              <a:buClr>
                <a:srgbClr val="3F3F3F"/>
              </a:buClr>
              <a:buSzPts val="800"/>
              <a:buNone/>
              <a:defRPr sz="800"/>
            </a:lvl3pPr>
            <a:lvl4pPr marL="1828800" lvl="3" indent="-228600" algn="l" rtl="0">
              <a:lnSpc>
                <a:spcPct val="100000"/>
              </a:lnSpc>
              <a:spcBef>
                <a:spcPts val="300"/>
              </a:spcBef>
              <a:spcAft>
                <a:spcPts val="0"/>
              </a:spcAft>
              <a:buClr>
                <a:srgbClr val="3F3F3F"/>
              </a:buClr>
              <a:buSzPts val="700"/>
              <a:buNone/>
              <a:defRPr sz="700"/>
            </a:lvl4pPr>
            <a:lvl5pPr marL="2286000" lvl="4" indent="-228600" algn="l" rtl="0">
              <a:lnSpc>
                <a:spcPct val="100000"/>
              </a:lnSpc>
              <a:spcBef>
                <a:spcPts val="300"/>
              </a:spcBef>
              <a:spcAft>
                <a:spcPts val="0"/>
              </a:spcAft>
              <a:buClr>
                <a:srgbClr val="3F3F3F"/>
              </a:buClr>
              <a:buSzPts val="700"/>
              <a:buNone/>
              <a:defRPr sz="700"/>
            </a:lvl5pPr>
            <a:lvl6pPr marL="2743200" lvl="5" indent="-228600" algn="l" rtl="0">
              <a:lnSpc>
                <a:spcPct val="90000"/>
              </a:lnSpc>
              <a:spcBef>
                <a:spcPts val="300"/>
              </a:spcBef>
              <a:spcAft>
                <a:spcPts val="0"/>
              </a:spcAft>
              <a:buSzPts val="700"/>
              <a:buNone/>
              <a:defRPr sz="700"/>
            </a:lvl6pPr>
            <a:lvl7pPr marL="3200400" lvl="6" indent="-228600" algn="l" rtl="0">
              <a:lnSpc>
                <a:spcPct val="90000"/>
              </a:lnSpc>
              <a:spcBef>
                <a:spcPts val="300"/>
              </a:spcBef>
              <a:spcAft>
                <a:spcPts val="0"/>
              </a:spcAft>
              <a:buSzPts val="700"/>
              <a:buNone/>
              <a:defRPr sz="700"/>
            </a:lvl7pPr>
            <a:lvl8pPr marL="3657600" lvl="7" indent="-228600" algn="l" rtl="0">
              <a:lnSpc>
                <a:spcPct val="90000"/>
              </a:lnSpc>
              <a:spcBef>
                <a:spcPts val="300"/>
              </a:spcBef>
              <a:spcAft>
                <a:spcPts val="0"/>
              </a:spcAft>
              <a:buSzPts val="700"/>
              <a:buNone/>
              <a:defRPr sz="700"/>
            </a:lvl8pPr>
            <a:lvl9pPr marL="4114800" lvl="8" indent="-228600" algn="l" rtl="0">
              <a:lnSpc>
                <a:spcPct val="90000"/>
              </a:lnSpc>
              <a:spcBef>
                <a:spcPts val="300"/>
              </a:spcBef>
              <a:spcAft>
                <a:spcPts val="300"/>
              </a:spcAft>
              <a:buSzPts val="700"/>
              <a:buNone/>
              <a:defRPr sz="700"/>
            </a:lvl9pPr>
          </a:lstStyle>
          <a:p>
            <a:endParaRPr/>
          </a:p>
        </p:txBody>
      </p:sp>
      <p:sp>
        <p:nvSpPr>
          <p:cNvPr id="59" name="Google Shape;59;p14"/>
          <p:cNvSpPr txBox="1">
            <a:spLocks noGrp="1"/>
          </p:cNvSpPr>
          <p:nvPr>
            <p:ph type="dt" idx="10"/>
          </p:nvPr>
        </p:nvSpPr>
        <p:spPr>
          <a:xfrm>
            <a:off x="482598" y="4834890"/>
            <a:ext cx="26382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sz="1100"/>
            </a:lvl1pPr>
            <a:lvl2pPr lvl="1" algn="l" rtl="0">
              <a:spcBef>
                <a:spcPts val="0"/>
              </a:spcBef>
              <a:spcAft>
                <a:spcPts val="0"/>
              </a:spcAft>
              <a:buSzPts val="1100"/>
              <a:buNone/>
              <a:defRPr sz="1100"/>
            </a:lvl2pPr>
            <a:lvl3pPr lvl="2" algn="l" rtl="0">
              <a:spcBef>
                <a:spcPts val="0"/>
              </a:spcBef>
              <a:spcAft>
                <a:spcPts val="0"/>
              </a:spcAft>
              <a:buSzPts val="1100"/>
              <a:buNone/>
              <a:defRPr sz="1100"/>
            </a:lvl3pPr>
            <a:lvl4pPr lvl="3" algn="l" rtl="0">
              <a:spcBef>
                <a:spcPts val="0"/>
              </a:spcBef>
              <a:spcAft>
                <a:spcPts val="0"/>
              </a:spcAft>
              <a:buSzPts val="1100"/>
              <a:buNone/>
              <a:defRPr sz="1100"/>
            </a:lvl4pPr>
            <a:lvl5pPr lvl="4" algn="l" rtl="0">
              <a:spcBef>
                <a:spcPts val="0"/>
              </a:spcBef>
              <a:spcAft>
                <a:spcPts val="0"/>
              </a:spcAft>
              <a:buSzPts val="1100"/>
              <a:buNone/>
              <a:defRPr sz="1100"/>
            </a:lvl5pPr>
            <a:lvl6pPr lvl="5" algn="l" rtl="0">
              <a:spcBef>
                <a:spcPts val="0"/>
              </a:spcBef>
              <a:spcAft>
                <a:spcPts val="0"/>
              </a:spcAft>
              <a:buSzPts val="1100"/>
              <a:buNone/>
              <a:defRPr sz="1100"/>
            </a:lvl6pPr>
            <a:lvl7pPr lvl="6" algn="l" rtl="0">
              <a:spcBef>
                <a:spcPts val="0"/>
              </a:spcBef>
              <a:spcAft>
                <a:spcPts val="0"/>
              </a:spcAft>
              <a:buSzPts val="1100"/>
              <a:buNone/>
              <a:defRPr sz="1100"/>
            </a:lvl7pPr>
            <a:lvl8pPr lvl="7" algn="l" rtl="0">
              <a:spcBef>
                <a:spcPts val="0"/>
              </a:spcBef>
              <a:spcAft>
                <a:spcPts val="0"/>
              </a:spcAft>
              <a:buSzPts val="1100"/>
              <a:buNone/>
              <a:defRPr sz="1100"/>
            </a:lvl8pPr>
            <a:lvl9pPr lvl="8" algn="l" rtl="0">
              <a:spcBef>
                <a:spcPts val="0"/>
              </a:spcBef>
              <a:spcAft>
                <a:spcPts val="0"/>
              </a:spcAft>
              <a:buSzPts val="1100"/>
              <a:buNone/>
              <a:defRPr sz="1100"/>
            </a:lvl9pPr>
          </a:lstStyle>
          <a:p>
            <a:endParaRPr/>
          </a:p>
        </p:txBody>
      </p:sp>
      <p:sp>
        <p:nvSpPr>
          <p:cNvPr id="60" name="Google Shape;60;p14"/>
          <p:cNvSpPr txBox="1">
            <a:spLocks noGrp="1"/>
          </p:cNvSpPr>
          <p:nvPr>
            <p:ph type="ftr" idx="11"/>
          </p:nvPr>
        </p:nvSpPr>
        <p:spPr>
          <a:xfrm>
            <a:off x="4094237" y="4834890"/>
            <a:ext cx="40005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sz="1100">
                <a:solidFill>
                  <a:schemeClr val="dk2"/>
                </a:solidFill>
              </a:defRPr>
            </a:lvl1pPr>
            <a:lvl2pPr lvl="1" algn="l" rtl="0">
              <a:spcBef>
                <a:spcPts val="0"/>
              </a:spcBef>
              <a:spcAft>
                <a:spcPts val="0"/>
              </a:spcAft>
              <a:buSzPts val="1100"/>
              <a:buNone/>
              <a:defRPr sz="1100"/>
            </a:lvl2pPr>
            <a:lvl3pPr lvl="2" algn="l" rtl="0">
              <a:spcBef>
                <a:spcPts val="0"/>
              </a:spcBef>
              <a:spcAft>
                <a:spcPts val="0"/>
              </a:spcAft>
              <a:buSzPts val="1100"/>
              <a:buNone/>
              <a:defRPr sz="1100"/>
            </a:lvl3pPr>
            <a:lvl4pPr lvl="3" algn="l" rtl="0">
              <a:spcBef>
                <a:spcPts val="0"/>
              </a:spcBef>
              <a:spcAft>
                <a:spcPts val="0"/>
              </a:spcAft>
              <a:buSzPts val="1100"/>
              <a:buNone/>
              <a:defRPr sz="1100"/>
            </a:lvl4pPr>
            <a:lvl5pPr lvl="4" algn="l" rtl="0">
              <a:spcBef>
                <a:spcPts val="0"/>
              </a:spcBef>
              <a:spcAft>
                <a:spcPts val="0"/>
              </a:spcAft>
              <a:buSzPts val="1100"/>
              <a:buNone/>
              <a:defRPr sz="1100"/>
            </a:lvl5pPr>
            <a:lvl6pPr lvl="5" algn="l" rtl="0">
              <a:spcBef>
                <a:spcPts val="0"/>
              </a:spcBef>
              <a:spcAft>
                <a:spcPts val="0"/>
              </a:spcAft>
              <a:buSzPts val="1100"/>
              <a:buNone/>
              <a:defRPr sz="1100"/>
            </a:lvl6pPr>
            <a:lvl7pPr lvl="6" algn="l" rtl="0">
              <a:spcBef>
                <a:spcPts val="0"/>
              </a:spcBef>
              <a:spcAft>
                <a:spcPts val="0"/>
              </a:spcAft>
              <a:buSzPts val="1100"/>
              <a:buNone/>
              <a:defRPr sz="1100"/>
            </a:lvl7pPr>
            <a:lvl8pPr lvl="7" algn="l" rtl="0">
              <a:spcBef>
                <a:spcPts val="0"/>
              </a:spcBef>
              <a:spcAft>
                <a:spcPts val="0"/>
              </a:spcAft>
              <a:buSzPts val="1100"/>
              <a:buNone/>
              <a:defRPr sz="1100"/>
            </a:lvl8pPr>
            <a:lvl9pPr lvl="8" algn="l" rtl="0">
              <a:spcBef>
                <a:spcPts val="0"/>
              </a:spcBef>
              <a:spcAft>
                <a:spcPts val="0"/>
              </a:spcAft>
              <a:buSzPts val="1100"/>
              <a:buNone/>
              <a:defRPr sz="1100"/>
            </a:lvl9pPr>
          </a:lstStyle>
          <a:p>
            <a:endParaRPr/>
          </a:p>
        </p:txBody>
      </p:sp>
      <p:sp>
        <p:nvSpPr>
          <p:cNvPr id="61" name="Google Shape;61;p14"/>
          <p:cNvSpPr txBox="1">
            <a:spLocks noGrp="1"/>
          </p:cNvSpPr>
          <p:nvPr>
            <p:ph type="sldNum" idx="12"/>
          </p:nvPr>
        </p:nvSpPr>
        <p:spPr>
          <a:xfrm>
            <a:off x="8245187" y="4835128"/>
            <a:ext cx="585000" cy="273900"/>
          </a:xfrm>
          <a:prstGeom prst="rect">
            <a:avLst/>
          </a:prstGeom>
          <a:noFill/>
          <a:ln>
            <a:noFill/>
          </a:ln>
        </p:spPr>
        <p:txBody>
          <a:bodyPr spcFirstLastPara="1" wrap="square" lIns="68575" tIns="34275" rIns="68575" bIns="34275" anchor="ctr" anchorCtr="0">
            <a:noAutofit/>
          </a:bodyPr>
          <a:lstStyle>
            <a:lvl1pPr marL="0" lvl="0" indent="0" algn="l" rtl="0">
              <a:spcBef>
                <a:spcPts val="0"/>
              </a:spcBef>
              <a:buNone/>
              <a:defRPr sz="600" b="0" i="0" u="none" strike="noStrike" cap="none">
                <a:solidFill>
                  <a:schemeClr val="dk2"/>
                </a:solidFill>
                <a:latin typeface="Libre Franklin"/>
                <a:ea typeface="Libre Franklin"/>
                <a:cs typeface="Libre Franklin"/>
                <a:sym typeface="Libre Franklin"/>
              </a:defRPr>
            </a:lvl1pPr>
            <a:lvl2pPr marL="0" lvl="1" indent="0" algn="l" rtl="0">
              <a:spcBef>
                <a:spcPts val="0"/>
              </a:spcBef>
              <a:buNone/>
              <a:defRPr sz="600" b="0" i="0" u="none" strike="noStrike" cap="none">
                <a:solidFill>
                  <a:schemeClr val="dk2"/>
                </a:solidFill>
                <a:latin typeface="Libre Franklin"/>
                <a:ea typeface="Libre Franklin"/>
                <a:cs typeface="Libre Franklin"/>
                <a:sym typeface="Libre Franklin"/>
              </a:defRPr>
            </a:lvl2pPr>
            <a:lvl3pPr marL="0" lvl="2" indent="0" algn="l" rtl="0">
              <a:spcBef>
                <a:spcPts val="0"/>
              </a:spcBef>
              <a:buNone/>
              <a:defRPr sz="600" b="0" i="0" u="none" strike="noStrike" cap="none">
                <a:solidFill>
                  <a:schemeClr val="dk2"/>
                </a:solidFill>
                <a:latin typeface="Libre Franklin"/>
                <a:ea typeface="Libre Franklin"/>
                <a:cs typeface="Libre Franklin"/>
                <a:sym typeface="Libre Franklin"/>
              </a:defRPr>
            </a:lvl3pPr>
            <a:lvl4pPr marL="0" lvl="3" indent="0" algn="l" rtl="0">
              <a:spcBef>
                <a:spcPts val="0"/>
              </a:spcBef>
              <a:buNone/>
              <a:defRPr sz="600" b="0" i="0" u="none" strike="noStrike" cap="none">
                <a:solidFill>
                  <a:schemeClr val="dk2"/>
                </a:solidFill>
                <a:latin typeface="Libre Franklin"/>
                <a:ea typeface="Libre Franklin"/>
                <a:cs typeface="Libre Franklin"/>
                <a:sym typeface="Libre Franklin"/>
              </a:defRPr>
            </a:lvl4pPr>
            <a:lvl5pPr marL="0" lvl="4" indent="0" algn="l" rtl="0">
              <a:spcBef>
                <a:spcPts val="0"/>
              </a:spcBef>
              <a:buNone/>
              <a:defRPr sz="600" b="0" i="0" u="none" strike="noStrike" cap="none">
                <a:solidFill>
                  <a:schemeClr val="dk2"/>
                </a:solidFill>
                <a:latin typeface="Libre Franklin"/>
                <a:ea typeface="Libre Franklin"/>
                <a:cs typeface="Libre Franklin"/>
                <a:sym typeface="Libre Franklin"/>
              </a:defRPr>
            </a:lvl5pPr>
            <a:lvl6pPr marL="0" lvl="5" indent="0" algn="l" rtl="0">
              <a:spcBef>
                <a:spcPts val="0"/>
              </a:spcBef>
              <a:buNone/>
              <a:defRPr sz="600" b="0" i="0" u="none" strike="noStrike" cap="none">
                <a:solidFill>
                  <a:schemeClr val="dk2"/>
                </a:solidFill>
                <a:latin typeface="Libre Franklin"/>
                <a:ea typeface="Libre Franklin"/>
                <a:cs typeface="Libre Franklin"/>
                <a:sym typeface="Libre Franklin"/>
              </a:defRPr>
            </a:lvl6pPr>
            <a:lvl7pPr marL="0" lvl="6" indent="0" algn="l" rtl="0">
              <a:spcBef>
                <a:spcPts val="0"/>
              </a:spcBef>
              <a:buNone/>
              <a:defRPr sz="600" b="0" i="0" u="none" strike="noStrike" cap="none">
                <a:solidFill>
                  <a:schemeClr val="dk2"/>
                </a:solidFill>
                <a:latin typeface="Libre Franklin"/>
                <a:ea typeface="Libre Franklin"/>
                <a:cs typeface="Libre Franklin"/>
                <a:sym typeface="Libre Franklin"/>
              </a:defRPr>
            </a:lvl7pPr>
            <a:lvl8pPr marL="0" lvl="7" indent="0" algn="l" rtl="0">
              <a:spcBef>
                <a:spcPts val="0"/>
              </a:spcBef>
              <a:buNone/>
              <a:defRPr sz="600" b="0" i="0" u="none" strike="noStrike" cap="none">
                <a:solidFill>
                  <a:schemeClr val="dk2"/>
                </a:solidFill>
                <a:latin typeface="Libre Franklin"/>
                <a:ea typeface="Libre Franklin"/>
                <a:cs typeface="Libre Franklin"/>
                <a:sym typeface="Libre Franklin"/>
              </a:defRPr>
            </a:lvl8pPr>
            <a:lvl9pPr marL="0" lvl="8" indent="0" algn="l" rtl="0">
              <a:spcBef>
                <a:spcPts val="0"/>
              </a:spcBef>
              <a:buNone/>
              <a:defRPr sz="600" b="0" i="0" u="none" strike="noStrike" cap="none">
                <a:solidFill>
                  <a:schemeClr val="dk2"/>
                </a:solidFill>
                <a:latin typeface="Libre Franklin"/>
                <a:ea typeface="Libre Franklin"/>
                <a:cs typeface="Libre Franklin"/>
                <a:sym typeface="Libre Franklin"/>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62"/>
        <p:cNvGrpSpPr/>
        <p:nvPr/>
      </p:nvGrpSpPr>
      <p:grpSpPr>
        <a:xfrm>
          <a:off x="0" y="0"/>
          <a:ext cx="0" cy="0"/>
          <a:chOff x="0" y="0"/>
          <a:chExt cx="0" cy="0"/>
        </a:xfrm>
      </p:grpSpPr>
      <p:sp>
        <p:nvSpPr>
          <p:cNvPr id="63" name="Google Shape;63;p15"/>
          <p:cNvSpPr txBox="1">
            <a:spLocks noGrp="1"/>
          </p:cNvSpPr>
          <p:nvPr>
            <p:ph type="title"/>
          </p:nvPr>
        </p:nvSpPr>
        <p:spPr>
          <a:xfrm>
            <a:off x="822960" y="214952"/>
            <a:ext cx="7543800" cy="1088100"/>
          </a:xfrm>
          <a:prstGeom prst="rect">
            <a:avLst/>
          </a:prstGeom>
          <a:noFill/>
          <a:ln>
            <a:noFill/>
          </a:ln>
        </p:spPr>
        <p:txBody>
          <a:bodyPr spcFirstLastPara="1" wrap="square" lIns="68575" tIns="34275" rIns="68575" bIns="34275" anchor="b" anchorCtr="0">
            <a:normAutofit/>
          </a:bodyPr>
          <a:lstStyle>
            <a:lvl1pPr lvl="0" algn="l" rtl="0">
              <a:lnSpc>
                <a:spcPct val="90000"/>
              </a:lnSpc>
              <a:spcBef>
                <a:spcPts val="0"/>
              </a:spcBef>
              <a:spcAft>
                <a:spcPts val="0"/>
              </a:spcAft>
              <a:buClr>
                <a:srgbClr val="3F3F3F"/>
              </a:buClr>
              <a:buSzPts val="14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4" name="Google Shape;64;p15"/>
          <p:cNvSpPr txBox="1">
            <a:spLocks noGrp="1"/>
          </p:cNvSpPr>
          <p:nvPr>
            <p:ph type="body" idx="1"/>
          </p:nvPr>
        </p:nvSpPr>
        <p:spPr>
          <a:xfrm>
            <a:off x="822960" y="1590675"/>
            <a:ext cx="3480000" cy="2811300"/>
          </a:xfrm>
          <a:prstGeom prst="rect">
            <a:avLst/>
          </a:prstGeom>
          <a:noFill/>
          <a:ln>
            <a:noFill/>
          </a:ln>
        </p:spPr>
        <p:txBody>
          <a:bodyPr spcFirstLastPara="1" wrap="square" lIns="0" tIns="34275" rIns="0" bIns="34275" anchor="t" anchorCtr="0">
            <a:normAutofit/>
          </a:bodyPr>
          <a:lstStyle>
            <a:lvl1pPr marL="457200" lvl="0" indent="-317500" algn="l" rtl="0">
              <a:lnSpc>
                <a:spcPct val="110000"/>
              </a:lnSpc>
              <a:spcBef>
                <a:spcPts val="900"/>
              </a:spcBef>
              <a:spcAft>
                <a:spcPts val="0"/>
              </a:spcAft>
              <a:buSzPts val="1400"/>
              <a:buChar char="●"/>
              <a:defRPr/>
            </a:lvl1pPr>
            <a:lvl2pPr marL="914400" lvl="1" indent="-317500" algn="l" rtl="0">
              <a:lnSpc>
                <a:spcPct val="100000"/>
              </a:lnSpc>
              <a:spcBef>
                <a:spcPts val="200"/>
              </a:spcBef>
              <a:spcAft>
                <a:spcPts val="0"/>
              </a:spcAft>
              <a:buClr>
                <a:srgbClr val="3F3F3F"/>
              </a:buClr>
              <a:buSzPts val="1400"/>
              <a:buChar char="○"/>
              <a:defRPr/>
            </a:lvl2pPr>
            <a:lvl3pPr marL="1371600" lvl="2" indent="-317500" algn="l" rtl="0">
              <a:lnSpc>
                <a:spcPct val="100000"/>
              </a:lnSpc>
              <a:spcBef>
                <a:spcPts val="300"/>
              </a:spcBef>
              <a:spcAft>
                <a:spcPts val="0"/>
              </a:spcAft>
              <a:buClr>
                <a:srgbClr val="3F3F3F"/>
              </a:buClr>
              <a:buSzPts val="1400"/>
              <a:buChar char="■"/>
              <a:defRPr/>
            </a:lvl3pPr>
            <a:lvl4pPr marL="1828800" lvl="3" indent="-317500" algn="l" rtl="0">
              <a:lnSpc>
                <a:spcPct val="100000"/>
              </a:lnSpc>
              <a:spcBef>
                <a:spcPts val="300"/>
              </a:spcBef>
              <a:spcAft>
                <a:spcPts val="0"/>
              </a:spcAft>
              <a:buClr>
                <a:srgbClr val="3F3F3F"/>
              </a:buClr>
              <a:buSzPts val="1400"/>
              <a:buChar char="●"/>
              <a:defRPr/>
            </a:lvl4pPr>
            <a:lvl5pPr marL="2286000" lvl="4" indent="-317500" algn="l" rtl="0">
              <a:lnSpc>
                <a:spcPct val="100000"/>
              </a:lnSpc>
              <a:spcBef>
                <a:spcPts val="300"/>
              </a:spcBef>
              <a:spcAft>
                <a:spcPts val="0"/>
              </a:spcAft>
              <a:buClr>
                <a:srgbClr val="3F3F3F"/>
              </a:buClr>
              <a:buSzPts val="1400"/>
              <a:buChar char="○"/>
              <a:defRPr/>
            </a:lvl5pPr>
            <a:lvl6pPr marL="2743200" lvl="5" indent="-317500" algn="l" rtl="0">
              <a:lnSpc>
                <a:spcPct val="90000"/>
              </a:lnSpc>
              <a:spcBef>
                <a:spcPts val="300"/>
              </a:spcBef>
              <a:spcAft>
                <a:spcPts val="0"/>
              </a:spcAft>
              <a:buSzPts val="1400"/>
              <a:buChar char="■"/>
              <a:defRPr/>
            </a:lvl6pPr>
            <a:lvl7pPr marL="3200400" lvl="6" indent="-317500" algn="l" rtl="0">
              <a:lnSpc>
                <a:spcPct val="90000"/>
              </a:lnSpc>
              <a:spcBef>
                <a:spcPts val="300"/>
              </a:spcBef>
              <a:spcAft>
                <a:spcPts val="0"/>
              </a:spcAft>
              <a:buSzPts val="1400"/>
              <a:buChar char="●"/>
              <a:defRPr/>
            </a:lvl7pPr>
            <a:lvl8pPr marL="3657600" lvl="7" indent="-317500" algn="l" rtl="0">
              <a:lnSpc>
                <a:spcPct val="90000"/>
              </a:lnSpc>
              <a:spcBef>
                <a:spcPts val="300"/>
              </a:spcBef>
              <a:spcAft>
                <a:spcPts val="0"/>
              </a:spcAft>
              <a:buSzPts val="1400"/>
              <a:buChar char="○"/>
              <a:defRPr/>
            </a:lvl8pPr>
            <a:lvl9pPr marL="4114800" lvl="8" indent="-317500" algn="l" rtl="0">
              <a:lnSpc>
                <a:spcPct val="90000"/>
              </a:lnSpc>
              <a:spcBef>
                <a:spcPts val="300"/>
              </a:spcBef>
              <a:spcAft>
                <a:spcPts val="300"/>
              </a:spcAft>
              <a:buSzPts val="1400"/>
              <a:buChar char="■"/>
              <a:defRPr/>
            </a:lvl9pPr>
          </a:lstStyle>
          <a:p>
            <a:endParaRPr/>
          </a:p>
        </p:txBody>
      </p:sp>
      <p:sp>
        <p:nvSpPr>
          <p:cNvPr id="65" name="Google Shape;65;p15"/>
          <p:cNvSpPr txBox="1">
            <a:spLocks noGrp="1"/>
          </p:cNvSpPr>
          <p:nvPr>
            <p:ph type="body" idx="2"/>
          </p:nvPr>
        </p:nvSpPr>
        <p:spPr>
          <a:xfrm>
            <a:off x="4886958" y="1590675"/>
            <a:ext cx="3480000" cy="2811300"/>
          </a:xfrm>
          <a:prstGeom prst="rect">
            <a:avLst/>
          </a:prstGeom>
          <a:noFill/>
          <a:ln>
            <a:noFill/>
          </a:ln>
        </p:spPr>
        <p:txBody>
          <a:bodyPr spcFirstLastPara="1" wrap="square" lIns="0" tIns="34275" rIns="0" bIns="34275" anchor="t" anchorCtr="0">
            <a:normAutofit/>
          </a:bodyPr>
          <a:lstStyle>
            <a:lvl1pPr marL="457200" lvl="0" indent="-317500" algn="l" rtl="0">
              <a:lnSpc>
                <a:spcPct val="110000"/>
              </a:lnSpc>
              <a:spcBef>
                <a:spcPts val="900"/>
              </a:spcBef>
              <a:spcAft>
                <a:spcPts val="0"/>
              </a:spcAft>
              <a:buSzPts val="1400"/>
              <a:buChar char="●"/>
              <a:defRPr/>
            </a:lvl1pPr>
            <a:lvl2pPr marL="914400" lvl="1" indent="-317500" algn="l" rtl="0">
              <a:lnSpc>
                <a:spcPct val="100000"/>
              </a:lnSpc>
              <a:spcBef>
                <a:spcPts val="200"/>
              </a:spcBef>
              <a:spcAft>
                <a:spcPts val="0"/>
              </a:spcAft>
              <a:buClr>
                <a:srgbClr val="3F3F3F"/>
              </a:buClr>
              <a:buSzPts val="1400"/>
              <a:buChar char="○"/>
              <a:defRPr/>
            </a:lvl2pPr>
            <a:lvl3pPr marL="1371600" lvl="2" indent="-317500" algn="l" rtl="0">
              <a:lnSpc>
                <a:spcPct val="100000"/>
              </a:lnSpc>
              <a:spcBef>
                <a:spcPts val="300"/>
              </a:spcBef>
              <a:spcAft>
                <a:spcPts val="0"/>
              </a:spcAft>
              <a:buClr>
                <a:srgbClr val="3F3F3F"/>
              </a:buClr>
              <a:buSzPts val="1400"/>
              <a:buChar char="■"/>
              <a:defRPr/>
            </a:lvl3pPr>
            <a:lvl4pPr marL="1828800" lvl="3" indent="-317500" algn="l" rtl="0">
              <a:lnSpc>
                <a:spcPct val="100000"/>
              </a:lnSpc>
              <a:spcBef>
                <a:spcPts val="300"/>
              </a:spcBef>
              <a:spcAft>
                <a:spcPts val="0"/>
              </a:spcAft>
              <a:buClr>
                <a:srgbClr val="3F3F3F"/>
              </a:buClr>
              <a:buSzPts val="1400"/>
              <a:buChar char="●"/>
              <a:defRPr/>
            </a:lvl4pPr>
            <a:lvl5pPr marL="2286000" lvl="4" indent="-317500" algn="l" rtl="0">
              <a:lnSpc>
                <a:spcPct val="100000"/>
              </a:lnSpc>
              <a:spcBef>
                <a:spcPts val="300"/>
              </a:spcBef>
              <a:spcAft>
                <a:spcPts val="0"/>
              </a:spcAft>
              <a:buClr>
                <a:srgbClr val="3F3F3F"/>
              </a:buClr>
              <a:buSzPts val="1400"/>
              <a:buChar char="○"/>
              <a:defRPr/>
            </a:lvl5pPr>
            <a:lvl6pPr marL="2743200" lvl="5" indent="-317500" algn="l" rtl="0">
              <a:lnSpc>
                <a:spcPct val="90000"/>
              </a:lnSpc>
              <a:spcBef>
                <a:spcPts val="300"/>
              </a:spcBef>
              <a:spcAft>
                <a:spcPts val="0"/>
              </a:spcAft>
              <a:buSzPts val="1400"/>
              <a:buChar char="■"/>
              <a:defRPr/>
            </a:lvl6pPr>
            <a:lvl7pPr marL="3200400" lvl="6" indent="-317500" algn="l" rtl="0">
              <a:lnSpc>
                <a:spcPct val="90000"/>
              </a:lnSpc>
              <a:spcBef>
                <a:spcPts val="300"/>
              </a:spcBef>
              <a:spcAft>
                <a:spcPts val="0"/>
              </a:spcAft>
              <a:buSzPts val="1400"/>
              <a:buChar char="●"/>
              <a:defRPr/>
            </a:lvl7pPr>
            <a:lvl8pPr marL="3657600" lvl="7" indent="-317500" algn="l" rtl="0">
              <a:lnSpc>
                <a:spcPct val="90000"/>
              </a:lnSpc>
              <a:spcBef>
                <a:spcPts val="300"/>
              </a:spcBef>
              <a:spcAft>
                <a:spcPts val="0"/>
              </a:spcAft>
              <a:buSzPts val="1400"/>
              <a:buChar char="○"/>
              <a:defRPr/>
            </a:lvl8pPr>
            <a:lvl9pPr marL="4114800" lvl="8" indent="-317500" algn="l" rtl="0">
              <a:lnSpc>
                <a:spcPct val="90000"/>
              </a:lnSpc>
              <a:spcBef>
                <a:spcPts val="300"/>
              </a:spcBef>
              <a:spcAft>
                <a:spcPts val="300"/>
              </a:spcAft>
              <a:buSzPts val="1400"/>
              <a:buChar char="■"/>
              <a:defRPr/>
            </a:lvl9pPr>
          </a:lstStyle>
          <a:p>
            <a:endParaRPr/>
          </a:p>
        </p:txBody>
      </p:sp>
      <p:sp>
        <p:nvSpPr>
          <p:cNvPr id="66" name="Google Shape;66;p15"/>
          <p:cNvSpPr txBox="1">
            <a:spLocks noGrp="1"/>
          </p:cNvSpPr>
          <p:nvPr>
            <p:ph type="dt" idx="10"/>
          </p:nvPr>
        </p:nvSpPr>
        <p:spPr>
          <a:xfrm>
            <a:off x="6163819" y="4835128"/>
            <a:ext cx="1938600" cy="273900"/>
          </a:xfrm>
          <a:prstGeom prst="rect">
            <a:avLst/>
          </a:prstGeom>
          <a:noFill/>
          <a:ln>
            <a:noFill/>
          </a:ln>
        </p:spPr>
        <p:txBody>
          <a:bodyPr spcFirstLastPara="1" wrap="square" lIns="68575" tIns="34275" rIns="68575" bIns="34275" anchor="ctr" anchorCtr="0">
            <a:noAutofit/>
          </a:bodyPr>
          <a:lstStyle>
            <a:lvl1pPr lvl="0" algn="r" rtl="0">
              <a:spcBef>
                <a:spcPts val="0"/>
              </a:spcBef>
              <a:spcAft>
                <a:spcPts val="0"/>
              </a:spcAft>
              <a:buSzPts val="1100"/>
              <a:buNone/>
              <a:defRPr sz="1100"/>
            </a:lvl1pPr>
            <a:lvl2pPr lvl="1" algn="l" rtl="0">
              <a:spcBef>
                <a:spcPts val="0"/>
              </a:spcBef>
              <a:spcAft>
                <a:spcPts val="0"/>
              </a:spcAft>
              <a:buSzPts val="1100"/>
              <a:buNone/>
              <a:defRPr sz="1100"/>
            </a:lvl2pPr>
            <a:lvl3pPr lvl="2" algn="l" rtl="0">
              <a:spcBef>
                <a:spcPts val="0"/>
              </a:spcBef>
              <a:spcAft>
                <a:spcPts val="0"/>
              </a:spcAft>
              <a:buSzPts val="1100"/>
              <a:buNone/>
              <a:defRPr sz="1100"/>
            </a:lvl3pPr>
            <a:lvl4pPr lvl="3" algn="l" rtl="0">
              <a:spcBef>
                <a:spcPts val="0"/>
              </a:spcBef>
              <a:spcAft>
                <a:spcPts val="0"/>
              </a:spcAft>
              <a:buSzPts val="1100"/>
              <a:buNone/>
              <a:defRPr sz="1100"/>
            </a:lvl4pPr>
            <a:lvl5pPr lvl="4" algn="l" rtl="0">
              <a:spcBef>
                <a:spcPts val="0"/>
              </a:spcBef>
              <a:spcAft>
                <a:spcPts val="0"/>
              </a:spcAft>
              <a:buSzPts val="1100"/>
              <a:buNone/>
              <a:defRPr sz="1100"/>
            </a:lvl5pPr>
            <a:lvl6pPr lvl="5" algn="l" rtl="0">
              <a:spcBef>
                <a:spcPts val="0"/>
              </a:spcBef>
              <a:spcAft>
                <a:spcPts val="0"/>
              </a:spcAft>
              <a:buSzPts val="1100"/>
              <a:buNone/>
              <a:defRPr sz="1100"/>
            </a:lvl6pPr>
            <a:lvl7pPr lvl="6" algn="l" rtl="0">
              <a:spcBef>
                <a:spcPts val="0"/>
              </a:spcBef>
              <a:spcAft>
                <a:spcPts val="0"/>
              </a:spcAft>
              <a:buSzPts val="1100"/>
              <a:buNone/>
              <a:defRPr sz="1100"/>
            </a:lvl7pPr>
            <a:lvl8pPr lvl="7" algn="l" rtl="0">
              <a:spcBef>
                <a:spcPts val="0"/>
              </a:spcBef>
              <a:spcAft>
                <a:spcPts val="0"/>
              </a:spcAft>
              <a:buSzPts val="1100"/>
              <a:buNone/>
              <a:defRPr sz="1100"/>
            </a:lvl8pPr>
            <a:lvl9pPr lvl="8" algn="l" rtl="0">
              <a:spcBef>
                <a:spcPts val="0"/>
              </a:spcBef>
              <a:spcAft>
                <a:spcPts val="0"/>
              </a:spcAft>
              <a:buSzPts val="1100"/>
              <a:buNone/>
              <a:defRPr sz="1100"/>
            </a:lvl9pPr>
          </a:lstStyle>
          <a:p>
            <a:endParaRPr/>
          </a:p>
        </p:txBody>
      </p:sp>
      <p:sp>
        <p:nvSpPr>
          <p:cNvPr id="67" name="Google Shape;67;p15"/>
          <p:cNvSpPr txBox="1">
            <a:spLocks noGrp="1"/>
          </p:cNvSpPr>
          <p:nvPr>
            <p:ph type="ftr" idx="11"/>
          </p:nvPr>
        </p:nvSpPr>
        <p:spPr>
          <a:xfrm>
            <a:off x="822959" y="4835128"/>
            <a:ext cx="51138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sz="1100"/>
            </a:lvl1pPr>
            <a:lvl2pPr lvl="1" algn="l" rtl="0">
              <a:spcBef>
                <a:spcPts val="0"/>
              </a:spcBef>
              <a:spcAft>
                <a:spcPts val="0"/>
              </a:spcAft>
              <a:buSzPts val="1100"/>
              <a:buNone/>
              <a:defRPr sz="1100"/>
            </a:lvl2pPr>
            <a:lvl3pPr lvl="2" algn="l" rtl="0">
              <a:spcBef>
                <a:spcPts val="0"/>
              </a:spcBef>
              <a:spcAft>
                <a:spcPts val="0"/>
              </a:spcAft>
              <a:buSzPts val="1100"/>
              <a:buNone/>
              <a:defRPr sz="1100"/>
            </a:lvl3pPr>
            <a:lvl4pPr lvl="3" algn="l" rtl="0">
              <a:spcBef>
                <a:spcPts val="0"/>
              </a:spcBef>
              <a:spcAft>
                <a:spcPts val="0"/>
              </a:spcAft>
              <a:buSzPts val="1100"/>
              <a:buNone/>
              <a:defRPr sz="1100"/>
            </a:lvl4pPr>
            <a:lvl5pPr lvl="4" algn="l" rtl="0">
              <a:spcBef>
                <a:spcPts val="0"/>
              </a:spcBef>
              <a:spcAft>
                <a:spcPts val="0"/>
              </a:spcAft>
              <a:buSzPts val="1100"/>
              <a:buNone/>
              <a:defRPr sz="1100"/>
            </a:lvl5pPr>
            <a:lvl6pPr lvl="5" algn="l" rtl="0">
              <a:spcBef>
                <a:spcPts val="0"/>
              </a:spcBef>
              <a:spcAft>
                <a:spcPts val="0"/>
              </a:spcAft>
              <a:buSzPts val="1100"/>
              <a:buNone/>
              <a:defRPr sz="1100"/>
            </a:lvl6pPr>
            <a:lvl7pPr lvl="6" algn="l" rtl="0">
              <a:spcBef>
                <a:spcPts val="0"/>
              </a:spcBef>
              <a:spcAft>
                <a:spcPts val="0"/>
              </a:spcAft>
              <a:buSzPts val="1100"/>
              <a:buNone/>
              <a:defRPr sz="1100"/>
            </a:lvl7pPr>
            <a:lvl8pPr lvl="7" algn="l" rtl="0">
              <a:spcBef>
                <a:spcPts val="0"/>
              </a:spcBef>
              <a:spcAft>
                <a:spcPts val="0"/>
              </a:spcAft>
              <a:buSzPts val="1100"/>
              <a:buNone/>
              <a:defRPr sz="1100"/>
            </a:lvl8pPr>
            <a:lvl9pPr lvl="8" algn="l" rtl="0">
              <a:spcBef>
                <a:spcPts val="0"/>
              </a:spcBef>
              <a:spcAft>
                <a:spcPts val="0"/>
              </a:spcAft>
              <a:buSzPts val="1100"/>
              <a:buNone/>
              <a:defRPr sz="1100"/>
            </a:lvl9pPr>
          </a:lstStyle>
          <a:p>
            <a:endParaRPr/>
          </a:p>
        </p:txBody>
      </p:sp>
      <p:sp>
        <p:nvSpPr>
          <p:cNvPr id="68" name="Google Shape;68;p15"/>
          <p:cNvSpPr txBox="1">
            <a:spLocks noGrp="1"/>
          </p:cNvSpPr>
          <p:nvPr>
            <p:ph type="sldNum" idx="12"/>
          </p:nvPr>
        </p:nvSpPr>
        <p:spPr>
          <a:xfrm>
            <a:off x="8245187" y="4835128"/>
            <a:ext cx="585000" cy="273900"/>
          </a:xfrm>
          <a:prstGeom prst="rect">
            <a:avLst/>
          </a:prstGeom>
          <a:noFill/>
          <a:ln>
            <a:noFill/>
          </a:ln>
        </p:spPr>
        <p:txBody>
          <a:bodyPr spcFirstLastPara="1" wrap="square" lIns="68575" tIns="34275" rIns="68575" bIns="34275" anchor="ctr" anchorCtr="0">
            <a:noAutofit/>
          </a:bodyPr>
          <a:lstStyle>
            <a:lvl1pPr marL="0" lvl="0" indent="0" algn="l" rtl="0">
              <a:spcBef>
                <a:spcPts val="0"/>
              </a:spcBef>
              <a:buNone/>
              <a:defRPr/>
            </a:lvl1pPr>
            <a:lvl2pPr marL="0" lvl="1" indent="0" algn="l" rtl="0">
              <a:spcBef>
                <a:spcPts val="0"/>
              </a:spcBef>
              <a:buNone/>
              <a:defRPr/>
            </a:lvl2pPr>
            <a:lvl3pPr marL="0" lvl="2" indent="0" algn="l" rtl="0">
              <a:spcBef>
                <a:spcPts val="0"/>
              </a:spcBef>
              <a:buNone/>
              <a:defRPr/>
            </a:lvl3pPr>
            <a:lvl4pPr marL="0" lvl="3" indent="0" algn="l" rtl="0">
              <a:spcBef>
                <a:spcPts val="0"/>
              </a:spcBef>
              <a:buNone/>
              <a:defRPr/>
            </a:lvl4pPr>
            <a:lvl5pPr marL="0" lvl="4" indent="0" algn="l" rtl="0">
              <a:spcBef>
                <a:spcPts val="0"/>
              </a:spcBef>
              <a:buNone/>
              <a:defRPr/>
            </a:lvl5pPr>
            <a:lvl6pPr marL="0" lvl="5" indent="0" algn="l" rtl="0">
              <a:spcBef>
                <a:spcPts val="0"/>
              </a:spcBef>
              <a:buNone/>
              <a:defRPr/>
            </a:lvl6pPr>
            <a:lvl7pPr marL="0" lvl="6" indent="0" algn="l" rtl="0">
              <a:spcBef>
                <a:spcPts val="0"/>
              </a:spcBef>
              <a:buNone/>
              <a:defRPr/>
            </a:lvl7pPr>
            <a:lvl8pPr marL="0" lvl="7" indent="0" algn="l" rtl="0">
              <a:spcBef>
                <a:spcPts val="0"/>
              </a:spcBef>
              <a:buNone/>
              <a:defRPr/>
            </a:lvl8pPr>
            <a:lvl9pPr marL="0" lvl="8" indent="0" algn="l" rtl="0">
              <a:spcBef>
                <a:spcPts val="0"/>
              </a:spcBef>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69"/>
        <p:cNvGrpSpPr/>
        <p:nvPr/>
      </p:nvGrpSpPr>
      <p:grpSpPr>
        <a:xfrm>
          <a:off x="0" y="0"/>
          <a:ext cx="0" cy="0"/>
          <a:chOff x="0" y="0"/>
          <a:chExt cx="0" cy="0"/>
        </a:xfrm>
      </p:grpSpPr>
      <p:sp>
        <p:nvSpPr>
          <p:cNvPr id="70" name="Google Shape;70;p16"/>
          <p:cNvSpPr txBox="1">
            <a:spLocks noGrp="1"/>
          </p:cNvSpPr>
          <p:nvPr>
            <p:ph type="title"/>
          </p:nvPr>
        </p:nvSpPr>
        <p:spPr>
          <a:xfrm>
            <a:off x="822960" y="214952"/>
            <a:ext cx="7543800" cy="1088100"/>
          </a:xfrm>
          <a:prstGeom prst="rect">
            <a:avLst/>
          </a:prstGeom>
          <a:noFill/>
          <a:ln>
            <a:noFill/>
          </a:ln>
        </p:spPr>
        <p:txBody>
          <a:bodyPr spcFirstLastPara="1" wrap="square" lIns="68575" tIns="34275" rIns="68575" bIns="34275" anchor="b" anchorCtr="0">
            <a:normAutofit/>
          </a:bodyPr>
          <a:lstStyle>
            <a:lvl1pPr lvl="0" algn="l" rtl="0">
              <a:lnSpc>
                <a:spcPct val="90000"/>
              </a:lnSpc>
              <a:spcBef>
                <a:spcPts val="0"/>
              </a:spcBef>
              <a:spcAft>
                <a:spcPts val="0"/>
              </a:spcAft>
              <a:buClr>
                <a:srgbClr val="3F3F3F"/>
              </a:buClr>
              <a:buSzPts val="14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1" name="Google Shape;71;p16"/>
          <p:cNvSpPr txBox="1">
            <a:spLocks noGrp="1"/>
          </p:cNvSpPr>
          <p:nvPr>
            <p:ph type="body" idx="1"/>
          </p:nvPr>
        </p:nvSpPr>
        <p:spPr>
          <a:xfrm>
            <a:off x="822960" y="1581151"/>
            <a:ext cx="7543800" cy="2820600"/>
          </a:xfrm>
          <a:prstGeom prst="rect">
            <a:avLst/>
          </a:prstGeom>
          <a:noFill/>
          <a:ln>
            <a:noFill/>
          </a:ln>
        </p:spPr>
        <p:txBody>
          <a:bodyPr spcFirstLastPara="1" wrap="square" lIns="0" tIns="34275" rIns="0" bIns="34275" anchor="t" anchorCtr="0">
            <a:normAutofit/>
          </a:bodyPr>
          <a:lstStyle>
            <a:lvl1pPr marL="457200" lvl="0" indent="-317500" algn="l" rtl="0">
              <a:lnSpc>
                <a:spcPct val="110000"/>
              </a:lnSpc>
              <a:spcBef>
                <a:spcPts val="900"/>
              </a:spcBef>
              <a:spcAft>
                <a:spcPts val="0"/>
              </a:spcAft>
              <a:buSzPts val="1400"/>
              <a:buChar char="●"/>
              <a:defRPr/>
            </a:lvl1pPr>
            <a:lvl2pPr marL="914400" lvl="1" indent="-317500" algn="l" rtl="0">
              <a:lnSpc>
                <a:spcPct val="100000"/>
              </a:lnSpc>
              <a:spcBef>
                <a:spcPts val="200"/>
              </a:spcBef>
              <a:spcAft>
                <a:spcPts val="0"/>
              </a:spcAft>
              <a:buClr>
                <a:srgbClr val="3F3F3F"/>
              </a:buClr>
              <a:buSzPts val="1400"/>
              <a:buChar char="○"/>
              <a:defRPr/>
            </a:lvl2pPr>
            <a:lvl3pPr marL="1371600" lvl="2" indent="-317500" algn="l" rtl="0">
              <a:lnSpc>
                <a:spcPct val="100000"/>
              </a:lnSpc>
              <a:spcBef>
                <a:spcPts val="300"/>
              </a:spcBef>
              <a:spcAft>
                <a:spcPts val="0"/>
              </a:spcAft>
              <a:buClr>
                <a:srgbClr val="3F3F3F"/>
              </a:buClr>
              <a:buSzPts val="1400"/>
              <a:buChar char="■"/>
              <a:defRPr/>
            </a:lvl3pPr>
            <a:lvl4pPr marL="1828800" lvl="3" indent="-317500" algn="l" rtl="0">
              <a:lnSpc>
                <a:spcPct val="100000"/>
              </a:lnSpc>
              <a:spcBef>
                <a:spcPts val="300"/>
              </a:spcBef>
              <a:spcAft>
                <a:spcPts val="0"/>
              </a:spcAft>
              <a:buClr>
                <a:srgbClr val="3F3F3F"/>
              </a:buClr>
              <a:buSzPts val="1400"/>
              <a:buChar char="●"/>
              <a:defRPr/>
            </a:lvl4pPr>
            <a:lvl5pPr marL="2286000" lvl="4" indent="-317500" algn="l" rtl="0">
              <a:lnSpc>
                <a:spcPct val="100000"/>
              </a:lnSpc>
              <a:spcBef>
                <a:spcPts val="300"/>
              </a:spcBef>
              <a:spcAft>
                <a:spcPts val="0"/>
              </a:spcAft>
              <a:buClr>
                <a:srgbClr val="3F3F3F"/>
              </a:buClr>
              <a:buSzPts val="1400"/>
              <a:buChar char="○"/>
              <a:defRPr/>
            </a:lvl5pPr>
            <a:lvl6pPr marL="2743200" lvl="5" indent="-317500" algn="l" rtl="0">
              <a:lnSpc>
                <a:spcPct val="90000"/>
              </a:lnSpc>
              <a:spcBef>
                <a:spcPts val="300"/>
              </a:spcBef>
              <a:spcAft>
                <a:spcPts val="0"/>
              </a:spcAft>
              <a:buSzPts val="1400"/>
              <a:buChar char="■"/>
              <a:defRPr/>
            </a:lvl6pPr>
            <a:lvl7pPr marL="3200400" lvl="6" indent="-317500" algn="l" rtl="0">
              <a:lnSpc>
                <a:spcPct val="90000"/>
              </a:lnSpc>
              <a:spcBef>
                <a:spcPts val="300"/>
              </a:spcBef>
              <a:spcAft>
                <a:spcPts val="0"/>
              </a:spcAft>
              <a:buSzPts val="1400"/>
              <a:buChar char="●"/>
              <a:defRPr/>
            </a:lvl7pPr>
            <a:lvl8pPr marL="3657600" lvl="7" indent="-317500" algn="l" rtl="0">
              <a:lnSpc>
                <a:spcPct val="90000"/>
              </a:lnSpc>
              <a:spcBef>
                <a:spcPts val="300"/>
              </a:spcBef>
              <a:spcAft>
                <a:spcPts val="0"/>
              </a:spcAft>
              <a:buSzPts val="1400"/>
              <a:buChar char="○"/>
              <a:defRPr/>
            </a:lvl8pPr>
            <a:lvl9pPr marL="4114800" lvl="8" indent="-317500" algn="l" rtl="0">
              <a:lnSpc>
                <a:spcPct val="90000"/>
              </a:lnSpc>
              <a:spcBef>
                <a:spcPts val="300"/>
              </a:spcBef>
              <a:spcAft>
                <a:spcPts val="300"/>
              </a:spcAft>
              <a:buSzPts val="1400"/>
              <a:buChar char="■"/>
              <a:defRPr/>
            </a:lvl9pPr>
          </a:lstStyle>
          <a:p>
            <a:endParaRPr/>
          </a:p>
        </p:txBody>
      </p:sp>
      <p:sp>
        <p:nvSpPr>
          <p:cNvPr id="72" name="Google Shape;72;p16"/>
          <p:cNvSpPr txBox="1">
            <a:spLocks noGrp="1"/>
          </p:cNvSpPr>
          <p:nvPr>
            <p:ph type="dt" idx="10"/>
          </p:nvPr>
        </p:nvSpPr>
        <p:spPr>
          <a:xfrm>
            <a:off x="6163819" y="4835128"/>
            <a:ext cx="1938600" cy="273900"/>
          </a:xfrm>
          <a:prstGeom prst="rect">
            <a:avLst/>
          </a:prstGeom>
          <a:noFill/>
          <a:ln>
            <a:noFill/>
          </a:ln>
        </p:spPr>
        <p:txBody>
          <a:bodyPr spcFirstLastPara="1" wrap="square" lIns="68575" tIns="34275" rIns="68575" bIns="34275" anchor="ctr" anchorCtr="0">
            <a:noAutofit/>
          </a:bodyPr>
          <a:lstStyle>
            <a:lvl1pPr lvl="0" algn="r" rtl="0">
              <a:spcBef>
                <a:spcPts val="0"/>
              </a:spcBef>
              <a:spcAft>
                <a:spcPts val="0"/>
              </a:spcAft>
              <a:buSzPts val="1100"/>
              <a:buNone/>
              <a:defRPr sz="1100"/>
            </a:lvl1pPr>
            <a:lvl2pPr lvl="1" algn="l" rtl="0">
              <a:spcBef>
                <a:spcPts val="0"/>
              </a:spcBef>
              <a:spcAft>
                <a:spcPts val="0"/>
              </a:spcAft>
              <a:buSzPts val="1100"/>
              <a:buNone/>
              <a:defRPr sz="1100"/>
            </a:lvl2pPr>
            <a:lvl3pPr lvl="2" algn="l" rtl="0">
              <a:spcBef>
                <a:spcPts val="0"/>
              </a:spcBef>
              <a:spcAft>
                <a:spcPts val="0"/>
              </a:spcAft>
              <a:buSzPts val="1100"/>
              <a:buNone/>
              <a:defRPr sz="1100"/>
            </a:lvl3pPr>
            <a:lvl4pPr lvl="3" algn="l" rtl="0">
              <a:spcBef>
                <a:spcPts val="0"/>
              </a:spcBef>
              <a:spcAft>
                <a:spcPts val="0"/>
              </a:spcAft>
              <a:buSzPts val="1100"/>
              <a:buNone/>
              <a:defRPr sz="1100"/>
            </a:lvl4pPr>
            <a:lvl5pPr lvl="4" algn="l" rtl="0">
              <a:spcBef>
                <a:spcPts val="0"/>
              </a:spcBef>
              <a:spcAft>
                <a:spcPts val="0"/>
              </a:spcAft>
              <a:buSzPts val="1100"/>
              <a:buNone/>
              <a:defRPr sz="1100"/>
            </a:lvl5pPr>
            <a:lvl6pPr lvl="5" algn="l" rtl="0">
              <a:spcBef>
                <a:spcPts val="0"/>
              </a:spcBef>
              <a:spcAft>
                <a:spcPts val="0"/>
              </a:spcAft>
              <a:buSzPts val="1100"/>
              <a:buNone/>
              <a:defRPr sz="1100"/>
            </a:lvl6pPr>
            <a:lvl7pPr lvl="6" algn="l" rtl="0">
              <a:spcBef>
                <a:spcPts val="0"/>
              </a:spcBef>
              <a:spcAft>
                <a:spcPts val="0"/>
              </a:spcAft>
              <a:buSzPts val="1100"/>
              <a:buNone/>
              <a:defRPr sz="1100"/>
            </a:lvl7pPr>
            <a:lvl8pPr lvl="7" algn="l" rtl="0">
              <a:spcBef>
                <a:spcPts val="0"/>
              </a:spcBef>
              <a:spcAft>
                <a:spcPts val="0"/>
              </a:spcAft>
              <a:buSzPts val="1100"/>
              <a:buNone/>
              <a:defRPr sz="1100"/>
            </a:lvl8pPr>
            <a:lvl9pPr lvl="8" algn="l" rtl="0">
              <a:spcBef>
                <a:spcPts val="0"/>
              </a:spcBef>
              <a:spcAft>
                <a:spcPts val="0"/>
              </a:spcAft>
              <a:buSzPts val="1100"/>
              <a:buNone/>
              <a:defRPr sz="1100"/>
            </a:lvl9pPr>
          </a:lstStyle>
          <a:p>
            <a:endParaRPr/>
          </a:p>
        </p:txBody>
      </p:sp>
      <p:sp>
        <p:nvSpPr>
          <p:cNvPr id="73" name="Google Shape;73;p16"/>
          <p:cNvSpPr txBox="1">
            <a:spLocks noGrp="1"/>
          </p:cNvSpPr>
          <p:nvPr>
            <p:ph type="ftr" idx="11"/>
          </p:nvPr>
        </p:nvSpPr>
        <p:spPr>
          <a:xfrm>
            <a:off x="822959" y="4835128"/>
            <a:ext cx="51138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sz="1100"/>
            </a:lvl1pPr>
            <a:lvl2pPr lvl="1" algn="l" rtl="0">
              <a:spcBef>
                <a:spcPts val="0"/>
              </a:spcBef>
              <a:spcAft>
                <a:spcPts val="0"/>
              </a:spcAft>
              <a:buSzPts val="1100"/>
              <a:buNone/>
              <a:defRPr sz="1100"/>
            </a:lvl2pPr>
            <a:lvl3pPr lvl="2" algn="l" rtl="0">
              <a:spcBef>
                <a:spcPts val="0"/>
              </a:spcBef>
              <a:spcAft>
                <a:spcPts val="0"/>
              </a:spcAft>
              <a:buSzPts val="1100"/>
              <a:buNone/>
              <a:defRPr sz="1100"/>
            </a:lvl3pPr>
            <a:lvl4pPr lvl="3" algn="l" rtl="0">
              <a:spcBef>
                <a:spcPts val="0"/>
              </a:spcBef>
              <a:spcAft>
                <a:spcPts val="0"/>
              </a:spcAft>
              <a:buSzPts val="1100"/>
              <a:buNone/>
              <a:defRPr sz="1100"/>
            </a:lvl4pPr>
            <a:lvl5pPr lvl="4" algn="l" rtl="0">
              <a:spcBef>
                <a:spcPts val="0"/>
              </a:spcBef>
              <a:spcAft>
                <a:spcPts val="0"/>
              </a:spcAft>
              <a:buSzPts val="1100"/>
              <a:buNone/>
              <a:defRPr sz="1100"/>
            </a:lvl5pPr>
            <a:lvl6pPr lvl="5" algn="l" rtl="0">
              <a:spcBef>
                <a:spcPts val="0"/>
              </a:spcBef>
              <a:spcAft>
                <a:spcPts val="0"/>
              </a:spcAft>
              <a:buSzPts val="1100"/>
              <a:buNone/>
              <a:defRPr sz="1100"/>
            </a:lvl6pPr>
            <a:lvl7pPr lvl="6" algn="l" rtl="0">
              <a:spcBef>
                <a:spcPts val="0"/>
              </a:spcBef>
              <a:spcAft>
                <a:spcPts val="0"/>
              </a:spcAft>
              <a:buSzPts val="1100"/>
              <a:buNone/>
              <a:defRPr sz="1100"/>
            </a:lvl7pPr>
            <a:lvl8pPr lvl="7" algn="l" rtl="0">
              <a:spcBef>
                <a:spcPts val="0"/>
              </a:spcBef>
              <a:spcAft>
                <a:spcPts val="0"/>
              </a:spcAft>
              <a:buSzPts val="1100"/>
              <a:buNone/>
              <a:defRPr sz="1100"/>
            </a:lvl8pPr>
            <a:lvl9pPr lvl="8" algn="l" rtl="0">
              <a:spcBef>
                <a:spcPts val="0"/>
              </a:spcBef>
              <a:spcAft>
                <a:spcPts val="0"/>
              </a:spcAft>
              <a:buSzPts val="1100"/>
              <a:buNone/>
              <a:defRPr sz="1100"/>
            </a:lvl9pPr>
          </a:lstStyle>
          <a:p>
            <a:endParaRPr/>
          </a:p>
        </p:txBody>
      </p:sp>
      <p:sp>
        <p:nvSpPr>
          <p:cNvPr id="74" name="Google Shape;74;p16"/>
          <p:cNvSpPr txBox="1">
            <a:spLocks noGrp="1"/>
          </p:cNvSpPr>
          <p:nvPr>
            <p:ph type="sldNum" idx="12"/>
          </p:nvPr>
        </p:nvSpPr>
        <p:spPr>
          <a:xfrm>
            <a:off x="8245187" y="4835128"/>
            <a:ext cx="585000" cy="273900"/>
          </a:xfrm>
          <a:prstGeom prst="rect">
            <a:avLst/>
          </a:prstGeom>
          <a:noFill/>
          <a:ln>
            <a:noFill/>
          </a:ln>
        </p:spPr>
        <p:txBody>
          <a:bodyPr spcFirstLastPara="1" wrap="square" lIns="68575" tIns="34275" rIns="68575" bIns="34275" anchor="ctr" anchorCtr="0">
            <a:noAutofit/>
          </a:bodyPr>
          <a:lstStyle>
            <a:lvl1pPr marL="0" lvl="0" indent="0" algn="l" rtl="0">
              <a:spcBef>
                <a:spcPts val="0"/>
              </a:spcBef>
              <a:buNone/>
              <a:defRPr/>
            </a:lvl1pPr>
            <a:lvl2pPr marL="0" lvl="1" indent="0" algn="l" rtl="0">
              <a:spcBef>
                <a:spcPts val="0"/>
              </a:spcBef>
              <a:buNone/>
              <a:defRPr/>
            </a:lvl2pPr>
            <a:lvl3pPr marL="0" lvl="2" indent="0" algn="l" rtl="0">
              <a:spcBef>
                <a:spcPts val="0"/>
              </a:spcBef>
              <a:buNone/>
              <a:defRPr/>
            </a:lvl3pPr>
            <a:lvl4pPr marL="0" lvl="3" indent="0" algn="l" rtl="0">
              <a:spcBef>
                <a:spcPts val="0"/>
              </a:spcBef>
              <a:buNone/>
              <a:defRPr/>
            </a:lvl4pPr>
            <a:lvl5pPr marL="0" lvl="4" indent="0" algn="l" rtl="0">
              <a:spcBef>
                <a:spcPts val="0"/>
              </a:spcBef>
              <a:buNone/>
              <a:defRPr/>
            </a:lvl5pPr>
            <a:lvl6pPr marL="0" lvl="5" indent="0" algn="l" rtl="0">
              <a:spcBef>
                <a:spcPts val="0"/>
              </a:spcBef>
              <a:buNone/>
              <a:defRPr/>
            </a:lvl6pPr>
            <a:lvl7pPr marL="0" lvl="6" indent="0" algn="l" rtl="0">
              <a:spcBef>
                <a:spcPts val="0"/>
              </a:spcBef>
              <a:buNone/>
              <a:defRPr/>
            </a:lvl7pPr>
            <a:lvl8pPr marL="0" lvl="7" indent="0" algn="l" rtl="0">
              <a:spcBef>
                <a:spcPts val="0"/>
              </a:spcBef>
              <a:buNone/>
              <a:defRPr/>
            </a:lvl8pPr>
            <a:lvl9pPr marL="0" lvl="8" indent="0" algn="l" rtl="0">
              <a:spcBef>
                <a:spcPts val="0"/>
              </a:spcBef>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ontent with Caption 1">
  <p:cSld name="OBJECT_WITH_CAPTION_TEXT_1">
    <p:spTree>
      <p:nvGrpSpPr>
        <p:cNvPr id="1" name="Shape 75"/>
        <p:cNvGrpSpPr/>
        <p:nvPr/>
      </p:nvGrpSpPr>
      <p:grpSpPr>
        <a:xfrm>
          <a:off x="0" y="0"/>
          <a:ext cx="0" cy="0"/>
          <a:chOff x="0" y="0"/>
          <a:chExt cx="0" cy="0"/>
        </a:xfrm>
      </p:grpSpPr>
      <p:sp>
        <p:nvSpPr>
          <p:cNvPr id="76" name="Google Shape;76;p17"/>
          <p:cNvSpPr txBox="1">
            <a:spLocks noGrp="1"/>
          </p:cNvSpPr>
          <p:nvPr>
            <p:ph type="title"/>
          </p:nvPr>
        </p:nvSpPr>
        <p:spPr>
          <a:xfrm>
            <a:off x="629841" y="342900"/>
            <a:ext cx="2949000" cy="1200300"/>
          </a:xfrm>
          <a:prstGeom prst="rect">
            <a:avLst/>
          </a:prstGeom>
          <a:noFill/>
          <a:ln>
            <a:noFill/>
          </a:ln>
        </p:spPr>
        <p:txBody>
          <a:bodyPr spcFirstLastPara="1" wrap="square" lIns="68575" tIns="34275" rIns="68575" bIns="34275" anchor="b" anchorCtr="0">
            <a:normAutofit/>
          </a:bodyPr>
          <a:lstStyle>
            <a:lvl1pPr lvl="0" algn="l" rtl="0">
              <a:lnSpc>
                <a:spcPct val="90000"/>
              </a:lnSpc>
              <a:spcBef>
                <a:spcPts val="0"/>
              </a:spcBef>
              <a:spcAft>
                <a:spcPts val="0"/>
              </a:spcAft>
              <a:buClr>
                <a:schemeClr val="dk1"/>
              </a:buClr>
              <a:buSzPts val="2400"/>
              <a:buFont typeface="Calibri"/>
              <a:buNone/>
              <a:defRPr sz="24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7" name="Google Shape;77;p17"/>
          <p:cNvSpPr txBox="1">
            <a:spLocks noGrp="1"/>
          </p:cNvSpPr>
          <p:nvPr>
            <p:ph type="body" idx="1"/>
          </p:nvPr>
        </p:nvSpPr>
        <p:spPr>
          <a:xfrm>
            <a:off x="3887391" y="740569"/>
            <a:ext cx="4629300" cy="3655200"/>
          </a:xfrm>
          <a:prstGeom prst="rect">
            <a:avLst/>
          </a:prstGeom>
          <a:noFill/>
          <a:ln>
            <a:noFill/>
          </a:ln>
        </p:spPr>
        <p:txBody>
          <a:bodyPr spcFirstLastPara="1" wrap="square" lIns="68575" tIns="34275" rIns="68575" bIns="34275" anchor="t" anchorCtr="0">
            <a:normAutofit/>
          </a:bodyPr>
          <a:lstStyle>
            <a:lvl1pPr marL="457200" lvl="0" indent="-381000" algn="l" rtl="0">
              <a:lnSpc>
                <a:spcPct val="90000"/>
              </a:lnSpc>
              <a:spcBef>
                <a:spcPts val="800"/>
              </a:spcBef>
              <a:spcAft>
                <a:spcPts val="0"/>
              </a:spcAft>
              <a:buClr>
                <a:schemeClr val="dk1"/>
              </a:buClr>
              <a:buSzPts val="2400"/>
              <a:buChar char="●"/>
              <a:defRPr sz="2400"/>
            </a:lvl1pPr>
            <a:lvl2pPr marL="914400" lvl="1" indent="-361950" algn="l" rtl="0">
              <a:lnSpc>
                <a:spcPct val="90000"/>
              </a:lnSpc>
              <a:spcBef>
                <a:spcPts val="1600"/>
              </a:spcBef>
              <a:spcAft>
                <a:spcPts val="0"/>
              </a:spcAft>
              <a:buClr>
                <a:schemeClr val="dk1"/>
              </a:buClr>
              <a:buSzPts val="2100"/>
              <a:buChar char="○"/>
              <a:defRPr sz="2100"/>
            </a:lvl2pPr>
            <a:lvl3pPr marL="1371600" lvl="2" indent="-342900" algn="l" rtl="0">
              <a:lnSpc>
                <a:spcPct val="90000"/>
              </a:lnSpc>
              <a:spcBef>
                <a:spcPts val="1600"/>
              </a:spcBef>
              <a:spcAft>
                <a:spcPts val="0"/>
              </a:spcAft>
              <a:buClr>
                <a:schemeClr val="dk1"/>
              </a:buClr>
              <a:buSzPts val="1800"/>
              <a:buChar char="■"/>
              <a:defRPr sz="1800"/>
            </a:lvl3pPr>
            <a:lvl4pPr marL="1828800" lvl="3" indent="-323850" algn="l" rtl="0">
              <a:lnSpc>
                <a:spcPct val="90000"/>
              </a:lnSpc>
              <a:spcBef>
                <a:spcPts val="1600"/>
              </a:spcBef>
              <a:spcAft>
                <a:spcPts val="0"/>
              </a:spcAft>
              <a:buClr>
                <a:schemeClr val="dk1"/>
              </a:buClr>
              <a:buSzPts val="1500"/>
              <a:buChar char="●"/>
              <a:defRPr sz="1500"/>
            </a:lvl4pPr>
            <a:lvl5pPr marL="2286000" lvl="4" indent="-323850" algn="l" rtl="0">
              <a:lnSpc>
                <a:spcPct val="90000"/>
              </a:lnSpc>
              <a:spcBef>
                <a:spcPts val="1600"/>
              </a:spcBef>
              <a:spcAft>
                <a:spcPts val="0"/>
              </a:spcAft>
              <a:buClr>
                <a:schemeClr val="dk1"/>
              </a:buClr>
              <a:buSzPts val="1500"/>
              <a:buChar char="○"/>
              <a:defRPr sz="1500"/>
            </a:lvl5pPr>
            <a:lvl6pPr marL="2743200" lvl="5" indent="-323850" algn="l" rtl="0">
              <a:lnSpc>
                <a:spcPct val="90000"/>
              </a:lnSpc>
              <a:spcBef>
                <a:spcPts val="1600"/>
              </a:spcBef>
              <a:spcAft>
                <a:spcPts val="0"/>
              </a:spcAft>
              <a:buClr>
                <a:schemeClr val="dk1"/>
              </a:buClr>
              <a:buSzPts val="1500"/>
              <a:buChar char="■"/>
              <a:defRPr sz="1500"/>
            </a:lvl6pPr>
            <a:lvl7pPr marL="3200400" lvl="6" indent="-323850" algn="l" rtl="0">
              <a:lnSpc>
                <a:spcPct val="90000"/>
              </a:lnSpc>
              <a:spcBef>
                <a:spcPts val="1600"/>
              </a:spcBef>
              <a:spcAft>
                <a:spcPts val="0"/>
              </a:spcAft>
              <a:buClr>
                <a:schemeClr val="dk1"/>
              </a:buClr>
              <a:buSzPts val="1500"/>
              <a:buChar char="●"/>
              <a:defRPr sz="1500"/>
            </a:lvl7pPr>
            <a:lvl8pPr marL="3657600" lvl="7" indent="-323850" algn="l" rtl="0">
              <a:lnSpc>
                <a:spcPct val="90000"/>
              </a:lnSpc>
              <a:spcBef>
                <a:spcPts val="1600"/>
              </a:spcBef>
              <a:spcAft>
                <a:spcPts val="0"/>
              </a:spcAft>
              <a:buClr>
                <a:schemeClr val="dk1"/>
              </a:buClr>
              <a:buSzPts val="1500"/>
              <a:buChar char="○"/>
              <a:defRPr sz="1500"/>
            </a:lvl8pPr>
            <a:lvl9pPr marL="4114800" lvl="8" indent="-323850" algn="l" rtl="0">
              <a:lnSpc>
                <a:spcPct val="90000"/>
              </a:lnSpc>
              <a:spcBef>
                <a:spcPts val="1600"/>
              </a:spcBef>
              <a:spcAft>
                <a:spcPts val="1600"/>
              </a:spcAft>
              <a:buClr>
                <a:schemeClr val="dk1"/>
              </a:buClr>
              <a:buSzPts val="1500"/>
              <a:buChar char="■"/>
              <a:defRPr sz="1500"/>
            </a:lvl9pPr>
          </a:lstStyle>
          <a:p>
            <a:endParaRPr/>
          </a:p>
        </p:txBody>
      </p:sp>
      <p:sp>
        <p:nvSpPr>
          <p:cNvPr id="78" name="Google Shape;78;p17"/>
          <p:cNvSpPr txBox="1">
            <a:spLocks noGrp="1"/>
          </p:cNvSpPr>
          <p:nvPr>
            <p:ph type="body" idx="2"/>
          </p:nvPr>
        </p:nvSpPr>
        <p:spPr>
          <a:xfrm>
            <a:off x="629841" y="1543050"/>
            <a:ext cx="2949000" cy="2858700"/>
          </a:xfrm>
          <a:prstGeom prst="rect">
            <a:avLst/>
          </a:prstGeom>
          <a:noFill/>
          <a:ln>
            <a:noFill/>
          </a:ln>
        </p:spPr>
        <p:txBody>
          <a:bodyPr spcFirstLastPara="1" wrap="square" lIns="68575" tIns="34275" rIns="68575" bIns="34275" anchor="t" anchorCtr="0">
            <a:normAutofit/>
          </a:bodyPr>
          <a:lstStyle>
            <a:lvl1pPr marL="457200" lvl="0" indent="-228600" algn="l" rtl="0">
              <a:lnSpc>
                <a:spcPct val="90000"/>
              </a:lnSpc>
              <a:spcBef>
                <a:spcPts val="800"/>
              </a:spcBef>
              <a:spcAft>
                <a:spcPts val="0"/>
              </a:spcAft>
              <a:buClr>
                <a:schemeClr val="dk1"/>
              </a:buClr>
              <a:buSzPts val="1200"/>
              <a:buNone/>
              <a:defRPr sz="1200"/>
            </a:lvl1pPr>
            <a:lvl2pPr marL="914400" lvl="1" indent="-228600" algn="l" rtl="0">
              <a:lnSpc>
                <a:spcPct val="90000"/>
              </a:lnSpc>
              <a:spcBef>
                <a:spcPts val="1600"/>
              </a:spcBef>
              <a:spcAft>
                <a:spcPts val="0"/>
              </a:spcAft>
              <a:buClr>
                <a:schemeClr val="dk1"/>
              </a:buClr>
              <a:buSzPts val="1100"/>
              <a:buNone/>
              <a:defRPr sz="1100"/>
            </a:lvl2pPr>
            <a:lvl3pPr marL="1371600" lvl="2" indent="-228600" algn="l" rtl="0">
              <a:lnSpc>
                <a:spcPct val="90000"/>
              </a:lnSpc>
              <a:spcBef>
                <a:spcPts val="1600"/>
              </a:spcBef>
              <a:spcAft>
                <a:spcPts val="0"/>
              </a:spcAft>
              <a:buClr>
                <a:schemeClr val="dk1"/>
              </a:buClr>
              <a:buSzPts val="900"/>
              <a:buNone/>
              <a:defRPr sz="900"/>
            </a:lvl3pPr>
            <a:lvl4pPr marL="1828800" lvl="3" indent="-228600" algn="l" rtl="0">
              <a:lnSpc>
                <a:spcPct val="90000"/>
              </a:lnSpc>
              <a:spcBef>
                <a:spcPts val="1600"/>
              </a:spcBef>
              <a:spcAft>
                <a:spcPts val="0"/>
              </a:spcAft>
              <a:buClr>
                <a:schemeClr val="dk1"/>
              </a:buClr>
              <a:buSzPts val="800"/>
              <a:buNone/>
              <a:defRPr sz="800"/>
            </a:lvl4pPr>
            <a:lvl5pPr marL="2286000" lvl="4" indent="-228600" algn="l" rtl="0">
              <a:lnSpc>
                <a:spcPct val="90000"/>
              </a:lnSpc>
              <a:spcBef>
                <a:spcPts val="1600"/>
              </a:spcBef>
              <a:spcAft>
                <a:spcPts val="0"/>
              </a:spcAft>
              <a:buClr>
                <a:schemeClr val="dk1"/>
              </a:buClr>
              <a:buSzPts val="800"/>
              <a:buNone/>
              <a:defRPr sz="800"/>
            </a:lvl5pPr>
            <a:lvl6pPr marL="2743200" lvl="5" indent="-228600" algn="l" rtl="0">
              <a:lnSpc>
                <a:spcPct val="90000"/>
              </a:lnSpc>
              <a:spcBef>
                <a:spcPts val="1600"/>
              </a:spcBef>
              <a:spcAft>
                <a:spcPts val="0"/>
              </a:spcAft>
              <a:buClr>
                <a:schemeClr val="dk1"/>
              </a:buClr>
              <a:buSzPts val="800"/>
              <a:buNone/>
              <a:defRPr sz="800"/>
            </a:lvl6pPr>
            <a:lvl7pPr marL="3200400" lvl="6" indent="-228600" algn="l" rtl="0">
              <a:lnSpc>
                <a:spcPct val="90000"/>
              </a:lnSpc>
              <a:spcBef>
                <a:spcPts val="1600"/>
              </a:spcBef>
              <a:spcAft>
                <a:spcPts val="0"/>
              </a:spcAft>
              <a:buClr>
                <a:schemeClr val="dk1"/>
              </a:buClr>
              <a:buSzPts val="800"/>
              <a:buNone/>
              <a:defRPr sz="800"/>
            </a:lvl7pPr>
            <a:lvl8pPr marL="3657600" lvl="7" indent="-228600" algn="l" rtl="0">
              <a:lnSpc>
                <a:spcPct val="90000"/>
              </a:lnSpc>
              <a:spcBef>
                <a:spcPts val="1600"/>
              </a:spcBef>
              <a:spcAft>
                <a:spcPts val="0"/>
              </a:spcAft>
              <a:buClr>
                <a:schemeClr val="dk1"/>
              </a:buClr>
              <a:buSzPts val="800"/>
              <a:buNone/>
              <a:defRPr sz="800"/>
            </a:lvl8pPr>
            <a:lvl9pPr marL="4114800" lvl="8" indent="-228600" algn="l" rtl="0">
              <a:lnSpc>
                <a:spcPct val="90000"/>
              </a:lnSpc>
              <a:spcBef>
                <a:spcPts val="1600"/>
              </a:spcBef>
              <a:spcAft>
                <a:spcPts val="1600"/>
              </a:spcAft>
              <a:buClr>
                <a:schemeClr val="dk1"/>
              </a:buClr>
              <a:buSzPts val="800"/>
              <a:buNone/>
              <a:defRPr sz="800"/>
            </a:lvl9pPr>
          </a:lstStyle>
          <a:p>
            <a:endParaRPr/>
          </a:p>
        </p:txBody>
      </p:sp>
      <p:sp>
        <p:nvSpPr>
          <p:cNvPr id="79" name="Google Shape;79;p17"/>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sz="1100"/>
            </a:lvl1pPr>
            <a:lvl2pPr lvl="1" algn="l" rtl="0">
              <a:spcBef>
                <a:spcPts val="0"/>
              </a:spcBef>
              <a:spcAft>
                <a:spcPts val="0"/>
              </a:spcAft>
              <a:buSzPts val="1100"/>
              <a:buNone/>
              <a:defRPr sz="1100"/>
            </a:lvl2pPr>
            <a:lvl3pPr lvl="2" algn="l" rtl="0">
              <a:spcBef>
                <a:spcPts val="0"/>
              </a:spcBef>
              <a:spcAft>
                <a:spcPts val="0"/>
              </a:spcAft>
              <a:buSzPts val="1100"/>
              <a:buNone/>
              <a:defRPr sz="1100"/>
            </a:lvl3pPr>
            <a:lvl4pPr lvl="3" algn="l" rtl="0">
              <a:spcBef>
                <a:spcPts val="0"/>
              </a:spcBef>
              <a:spcAft>
                <a:spcPts val="0"/>
              </a:spcAft>
              <a:buSzPts val="1100"/>
              <a:buNone/>
              <a:defRPr sz="1100"/>
            </a:lvl4pPr>
            <a:lvl5pPr lvl="4" algn="l" rtl="0">
              <a:spcBef>
                <a:spcPts val="0"/>
              </a:spcBef>
              <a:spcAft>
                <a:spcPts val="0"/>
              </a:spcAft>
              <a:buSzPts val="1100"/>
              <a:buNone/>
              <a:defRPr sz="1100"/>
            </a:lvl5pPr>
            <a:lvl6pPr lvl="5" algn="l" rtl="0">
              <a:spcBef>
                <a:spcPts val="0"/>
              </a:spcBef>
              <a:spcAft>
                <a:spcPts val="0"/>
              </a:spcAft>
              <a:buSzPts val="1100"/>
              <a:buNone/>
              <a:defRPr sz="1100"/>
            </a:lvl6pPr>
            <a:lvl7pPr lvl="6" algn="l" rtl="0">
              <a:spcBef>
                <a:spcPts val="0"/>
              </a:spcBef>
              <a:spcAft>
                <a:spcPts val="0"/>
              </a:spcAft>
              <a:buSzPts val="1100"/>
              <a:buNone/>
              <a:defRPr sz="1100"/>
            </a:lvl7pPr>
            <a:lvl8pPr lvl="7" algn="l" rtl="0">
              <a:spcBef>
                <a:spcPts val="0"/>
              </a:spcBef>
              <a:spcAft>
                <a:spcPts val="0"/>
              </a:spcAft>
              <a:buSzPts val="1100"/>
              <a:buNone/>
              <a:defRPr sz="1100"/>
            </a:lvl8pPr>
            <a:lvl9pPr lvl="8" algn="l" rtl="0">
              <a:spcBef>
                <a:spcPts val="0"/>
              </a:spcBef>
              <a:spcAft>
                <a:spcPts val="0"/>
              </a:spcAft>
              <a:buSzPts val="1100"/>
              <a:buNone/>
              <a:defRPr sz="1100"/>
            </a:lvl9pPr>
          </a:lstStyle>
          <a:p>
            <a:endParaRPr/>
          </a:p>
        </p:txBody>
      </p:sp>
      <p:sp>
        <p:nvSpPr>
          <p:cNvPr id="80" name="Google Shape;80;p17"/>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SzPts val="1100"/>
              <a:buNone/>
              <a:defRPr sz="1100"/>
            </a:lvl1pPr>
            <a:lvl2pPr lvl="1" algn="l" rtl="0">
              <a:spcBef>
                <a:spcPts val="0"/>
              </a:spcBef>
              <a:spcAft>
                <a:spcPts val="0"/>
              </a:spcAft>
              <a:buSzPts val="1100"/>
              <a:buNone/>
              <a:defRPr sz="1100"/>
            </a:lvl2pPr>
            <a:lvl3pPr lvl="2" algn="l" rtl="0">
              <a:spcBef>
                <a:spcPts val="0"/>
              </a:spcBef>
              <a:spcAft>
                <a:spcPts val="0"/>
              </a:spcAft>
              <a:buSzPts val="1100"/>
              <a:buNone/>
              <a:defRPr sz="1100"/>
            </a:lvl3pPr>
            <a:lvl4pPr lvl="3" algn="l" rtl="0">
              <a:spcBef>
                <a:spcPts val="0"/>
              </a:spcBef>
              <a:spcAft>
                <a:spcPts val="0"/>
              </a:spcAft>
              <a:buSzPts val="1100"/>
              <a:buNone/>
              <a:defRPr sz="1100"/>
            </a:lvl4pPr>
            <a:lvl5pPr lvl="4" algn="l" rtl="0">
              <a:spcBef>
                <a:spcPts val="0"/>
              </a:spcBef>
              <a:spcAft>
                <a:spcPts val="0"/>
              </a:spcAft>
              <a:buSzPts val="1100"/>
              <a:buNone/>
              <a:defRPr sz="1100"/>
            </a:lvl5pPr>
            <a:lvl6pPr lvl="5" algn="l" rtl="0">
              <a:spcBef>
                <a:spcPts val="0"/>
              </a:spcBef>
              <a:spcAft>
                <a:spcPts val="0"/>
              </a:spcAft>
              <a:buSzPts val="1100"/>
              <a:buNone/>
              <a:defRPr sz="1100"/>
            </a:lvl6pPr>
            <a:lvl7pPr lvl="6" algn="l" rtl="0">
              <a:spcBef>
                <a:spcPts val="0"/>
              </a:spcBef>
              <a:spcAft>
                <a:spcPts val="0"/>
              </a:spcAft>
              <a:buSzPts val="1100"/>
              <a:buNone/>
              <a:defRPr sz="1100"/>
            </a:lvl7pPr>
            <a:lvl8pPr lvl="7" algn="l" rtl="0">
              <a:spcBef>
                <a:spcPts val="0"/>
              </a:spcBef>
              <a:spcAft>
                <a:spcPts val="0"/>
              </a:spcAft>
              <a:buSzPts val="1100"/>
              <a:buNone/>
              <a:defRPr sz="1100"/>
            </a:lvl8pPr>
            <a:lvl9pPr lvl="8" algn="l" rtl="0">
              <a:spcBef>
                <a:spcPts val="0"/>
              </a:spcBef>
              <a:spcAft>
                <a:spcPts val="0"/>
              </a:spcAft>
              <a:buSzPts val="1100"/>
              <a:buNone/>
              <a:defRPr sz="1100"/>
            </a:lvl9pPr>
          </a:lstStyle>
          <a:p>
            <a:endParaRPr/>
          </a:p>
        </p:txBody>
      </p:sp>
      <p:sp>
        <p:nvSpPr>
          <p:cNvPr id="81" name="Google Shape;81;p17"/>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3.xml"/><Relationship Id="rId5" Type="http://schemas.openxmlformats.org/officeDocument/2006/relationships/comments" Target="../comments/commen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15.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comments" Target="../comments/comment3.xml"/></Relationships>
</file>

<file path=ppt/slides/_rels/slide13.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3.xml"/><Relationship Id="rId5" Type="http://schemas.openxmlformats.org/officeDocument/2006/relationships/comments" Target="../comments/comment4.xml"/><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3.xml"/><Relationship Id="rId5" Type="http://schemas.openxmlformats.org/officeDocument/2006/relationships/image" Target="../media/image28.png"/><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comments" Target="../comments/comment2.xml"/><Relationship Id="rId4" Type="http://schemas.openxmlformats.org/officeDocument/2006/relationships/image" Target="../media/image4.jpg"/></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2.xml"/><Relationship Id="rId1" Type="http://schemas.openxmlformats.org/officeDocument/2006/relationships/slideLayout" Target="../slideLayouts/slideLayout3.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44.png"/><Relationship Id="rId2" Type="http://schemas.openxmlformats.org/officeDocument/2006/relationships/notesSlide" Target="../notesSlides/notesSlide23.xml"/><Relationship Id="rId1" Type="http://schemas.openxmlformats.org/officeDocument/2006/relationships/slideLayout" Target="../slideLayouts/slideLayout3.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4.xml"/><Relationship Id="rId1" Type="http://schemas.openxmlformats.org/officeDocument/2006/relationships/slideLayout" Target="../slideLayouts/slideLayout3.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5.png"/><Relationship Id="rId4" Type="http://schemas.openxmlformats.org/officeDocument/2006/relationships/hyperlink" Target="(pccs.kepco.go.kr)"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5"/>
        <p:cNvGrpSpPr/>
        <p:nvPr/>
      </p:nvGrpSpPr>
      <p:grpSpPr>
        <a:xfrm>
          <a:off x="0" y="0"/>
          <a:ext cx="0" cy="0"/>
          <a:chOff x="0" y="0"/>
          <a:chExt cx="0" cy="0"/>
        </a:xfrm>
      </p:grpSpPr>
      <p:pic>
        <p:nvPicPr>
          <p:cNvPr id="87" name="Google Shape;87;p18"/>
          <p:cNvPicPr preferRelativeResize="0"/>
          <p:nvPr/>
        </p:nvPicPr>
        <p:blipFill>
          <a:blip r:embed="rId4">
            <a:alphaModFix/>
          </a:blip>
          <a:stretch>
            <a:fillRect/>
          </a:stretch>
        </p:blipFill>
        <p:spPr>
          <a:xfrm>
            <a:off x="7262625" y="157300"/>
            <a:ext cx="1663599" cy="1663599"/>
          </a:xfrm>
          <a:prstGeom prst="rect">
            <a:avLst/>
          </a:prstGeom>
          <a:noFill/>
          <a:ln>
            <a:noFill/>
          </a:ln>
        </p:spPr>
      </p:pic>
      <p:sp>
        <p:nvSpPr>
          <p:cNvPr id="88" name="Google Shape;88;p18"/>
          <p:cNvSpPr/>
          <p:nvPr/>
        </p:nvSpPr>
        <p:spPr>
          <a:xfrm>
            <a:off x="2058425" y="4090150"/>
            <a:ext cx="1800000" cy="3447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18"/>
          <p:cNvSpPr txBox="1"/>
          <p:nvPr/>
        </p:nvSpPr>
        <p:spPr>
          <a:xfrm>
            <a:off x="1991900" y="4099150"/>
            <a:ext cx="1933200" cy="29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dirty="0">
                <a:solidFill>
                  <a:srgbClr val="434343"/>
                </a:solidFill>
                <a:latin typeface="Poppins Medium"/>
                <a:ea typeface="Poppins Medium"/>
                <a:cs typeface="Poppins Medium"/>
                <a:sym typeface="Poppins Medium"/>
              </a:rPr>
              <a:t>SEP 23rd  | PARIS</a:t>
            </a:r>
            <a:endParaRPr sz="1000" dirty="0">
              <a:solidFill>
                <a:srgbClr val="434343"/>
              </a:solidFill>
              <a:latin typeface="Poppins Medium"/>
              <a:ea typeface="Poppins Medium"/>
              <a:cs typeface="Poppins Medium"/>
              <a:sym typeface="Poppins Medium"/>
            </a:endParaRPr>
          </a:p>
        </p:txBody>
      </p:sp>
      <p:sp>
        <p:nvSpPr>
          <p:cNvPr id="90" name="Google Shape;90;p18"/>
          <p:cNvSpPr txBox="1"/>
          <p:nvPr/>
        </p:nvSpPr>
        <p:spPr>
          <a:xfrm>
            <a:off x="695325" y="1589850"/>
            <a:ext cx="6877050" cy="1477297"/>
          </a:xfrm>
          <a:prstGeom prst="rect">
            <a:avLst/>
          </a:prstGeom>
          <a:noFill/>
          <a:ln>
            <a:noFill/>
          </a:ln>
        </p:spPr>
        <p:txBody>
          <a:bodyPr spcFirstLastPara="1" wrap="square" lIns="91425" tIns="91425" rIns="91425" bIns="91425" anchor="t" anchorCtr="0">
            <a:spAutoFit/>
          </a:bodyPr>
          <a:lstStyle/>
          <a:p>
            <a:pPr lvl="0" algn="ctr"/>
            <a:r>
              <a:rPr lang="en-GB" sz="2800" b="1" dirty="0">
                <a:solidFill>
                  <a:srgbClr val="2DC5FA"/>
                </a:solidFill>
                <a:latin typeface="Poppins"/>
                <a:ea typeface="Poppins"/>
                <a:cs typeface="Poppins"/>
                <a:sym typeface="Poppins"/>
              </a:rPr>
              <a:t>Steel Industry Energy Consumption </a:t>
            </a:r>
          </a:p>
          <a:p>
            <a:pPr lvl="0" algn="ctr"/>
            <a:r>
              <a:rPr lang="en-GB" sz="2800" b="1" dirty="0">
                <a:solidFill>
                  <a:srgbClr val="2DC5FA"/>
                </a:solidFill>
                <a:latin typeface="Poppins"/>
                <a:ea typeface="Poppins"/>
                <a:cs typeface="Poppins"/>
                <a:sym typeface="Poppins"/>
              </a:rPr>
              <a:t>In a smart small-scale steel industry in South Korea </a:t>
            </a:r>
          </a:p>
        </p:txBody>
      </p:sp>
      <p:sp>
        <p:nvSpPr>
          <p:cNvPr id="91" name="Google Shape;91;p18"/>
          <p:cNvSpPr txBox="1"/>
          <p:nvPr/>
        </p:nvSpPr>
        <p:spPr>
          <a:xfrm>
            <a:off x="4538675" y="3568998"/>
            <a:ext cx="4107900" cy="507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100" dirty="0">
                <a:solidFill>
                  <a:srgbClr val="434343"/>
                </a:solidFill>
                <a:latin typeface="Poppins Medium"/>
                <a:ea typeface="Poppins Medium"/>
                <a:cs typeface="Poppins Medium"/>
                <a:sym typeface="Poppins Medium"/>
              </a:rPr>
              <a:t>Vithushan Vadivel</a:t>
            </a:r>
            <a:endParaRPr sz="2100" dirty="0">
              <a:solidFill>
                <a:srgbClr val="434343"/>
              </a:solidFill>
              <a:latin typeface="Poppins Medium"/>
              <a:ea typeface="Poppins Medium"/>
              <a:cs typeface="Poppins Medium"/>
              <a:sym typeface="Poppins Medium"/>
            </a:endParaRPr>
          </a:p>
        </p:txBody>
      </p:sp>
      <p:sp>
        <p:nvSpPr>
          <p:cNvPr id="2" name="TextBox 1"/>
          <p:cNvSpPr txBox="1"/>
          <p:nvPr/>
        </p:nvSpPr>
        <p:spPr>
          <a:xfrm>
            <a:off x="7496175" y="4724400"/>
            <a:ext cx="1647825" cy="338554"/>
          </a:xfrm>
          <a:prstGeom prst="rect">
            <a:avLst/>
          </a:prstGeom>
          <a:noFill/>
        </p:spPr>
        <p:txBody>
          <a:bodyPr wrap="square" rtlCol="0">
            <a:spAutoFit/>
          </a:bodyPr>
          <a:lstStyle/>
          <a:p>
            <a:r>
              <a:rPr lang="fr-FR" sz="1600" b="1" dirty="0">
                <a:solidFill>
                  <a:srgbClr val="00B0F0"/>
                </a:solidFill>
              </a:rPr>
              <a:t>DAFT JUL25</a:t>
            </a:r>
            <a:endParaRPr lang="en-GB" sz="1600" b="1" dirty="0">
              <a:solidFill>
                <a:srgbClr val="00B0F0"/>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6"/>
        <p:cNvGrpSpPr/>
        <p:nvPr/>
      </p:nvGrpSpPr>
      <p:grpSpPr>
        <a:xfrm>
          <a:off x="0" y="0"/>
          <a:ext cx="0" cy="0"/>
          <a:chOff x="0" y="0"/>
          <a:chExt cx="0" cy="0"/>
        </a:xfrm>
      </p:grpSpPr>
      <p:sp>
        <p:nvSpPr>
          <p:cNvPr id="118" name="Google Shape;118;p22"/>
          <p:cNvSpPr txBox="1"/>
          <p:nvPr/>
        </p:nvSpPr>
        <p:spPr>
          <a:xfrm>
            <a:off x="561000" y="428225"/>
            <a:ext cx="4879200" cy="494100"/>
          </a:xfrm>
          <a:prstGeom prst="rect">
            <a:avLst/>
          </a:prstGeom>
          <a:noFill/>
          <a:ln>
            <a:noFill/>
          </a:ln>
        </p:spPr>
        <p:txBody>
          <a:bodyPr spcFirstLastPara="1" wrap="square" lIns="91425" tIns="91425" rIns="91425" bIns="91425" anchor="t" anchorCtr="0">
            <a:noAutofit/>
          </a:bodyPr>
          <a:lstStyle/>
          <a:p>
            <a:pPr lvl="0">
              <a:spcAft>
                <a:spcPts val="1600"/>
              </a:spcAft>
            </a:pPr>
            <a:r>
              <a:rPr lang="en-GB" sz="2300" b="1" dirty="0">
                <a:solidFill>
                  <a:srgbClr val="2DC5FA"/>
                </a:solidFill>
                <a:latin typeface="Poppins"/>
                <a:ea typeface="Poppins"/>
                <a:cs typeface="Poppins"/>
                <a:sym typeface="Poppins"/>
              </a:rPr>
              <a:t>Exploratory Data analysis</a:t>
            </a:r>
          </a:p>
          <a:p>
            <a:pPr lvl="0">
              <a:spcAft>
                <a:spcPts val="1600"/>
              </a:spcAft>
            </a:pPr>
            <a:endParaRPr lang="en-GB" sz="2300" b="1" dirty="0">
              <a:solidFill>
                <a:srgbClr val="2DC5FA"/>
              </a:solidFill>
              <a:latin typeface="Poppins"/>
              <a:ea typeface="Poppins"/>
              <a:cs typeface="Poppins"/>
              <a:sym typeface="Poppins"/>
            </a:endParaRPr>
          </a:p>
        </p:txBody>
      </p:sp>
      <p:pic>
        <p:nvPicPr>
          <p:cNvPr id="2" name="Picture 1"/>
          <p:cNvPicPr>
            <a:picLocks noChangeAspect="1"/>
          </p:cNvPicPr>
          <p:nvPr/>
        </p:nvPicPr>
        <p:blipFill>
          <a:blip r:embed="rId4"/>
          <a:stretch>
            <a:fillRect/>
          </a:stretch>
        </p:blipFill>
        <p:spPr>
          <a:xfrm>
            <a:off x="4430711" y="922325"/>
            <a:ext cx="4181285" cy="3811599"/>
          </a:xfrm>
          <a:prstGeom prst="rect">
            <a:avLst/>
          </a:prstGeom>
        </p:spPr>
      </p:pic>
      <p:sp>
        <p:nvSpPr>
          <p:cNvPr id="9" name="Google Shape;117;p22"/>
          <p:cNvSpPr txBox="1"/>
          <p:nvPr/>
        </p:nvSpPr>
        <p:spPr>
          <a:xfrm>
            <a:off x="808650" y="2007672"/>
            <a:ext cx="3622061" cy="1068400"/>
          </a:xfrm>
          <a:prstGeom prst="rect">
            <a:avLst/>
          </a:prstGeom>
          <a:noFill/>
          <a:ln>
            <a:noFill/>
          </a:ln>
        </p:spPr>
        <p:txBody>
          <a:bodyPr spcFirstLastPara="1" wrap="square" lIns="91425" tIns="91425" rIns="91425" bIns="91425" anchor="t" anchorCtr="0">
            <a:noAutofit/>
          </a:bodyPr>
          <a:lstStyle/>
          <a:p>
            <a:pPr lvl="0" algn="l" rtl="0">
              <a:lnSpc>
                <a:spcPct val="100000"/>
              </a:lnSpc>
              <a:spcBef>
                <a:spcPts val="0"/>
              </a:spcBef>
              <a:spcAft>
                <a:spcPts val="0"/>
              </a:spcAft>
            </a:pPr>
            <a:r>
              <a:rPr lang="de-DE" sz="1200" dirty="0">
                <a:solidFill>
                  <a:srgbClr val="434343"/>
                </a:solidFill>
                <a:latin typeface="Poppins Medium"/>
                <a:ea typeface="Poppins Medium"/>
                <a:cs typeface="Poppins Medium"/>
                <a:sym typeface="Poppins Medium"/>
              </a:rPr>
              <a:t>	</a:t>
            </a:r>
          </a:p>
          <a:p>
            <a:pPr lvl="0" algn="l" rtl="0">
              <a:lnSpc>
                <a:spcPct val="100000"/>
              </a:lnSpc>
              <a:spcBef>
                <a:spcPts val="0"/>
              </a:spcBef>
              <a:spcAft>
                <a:spcPts val="0"/>
              </a:spcAft>
            </a:pPr>
            <a:r>
              <a:rPr lang="de-DE" sz="1200" dirty="0">
                <a:solidFill>
                  <a:srgbClr val="434343"/>
                </a:solidFill>
                <a:latin typeface="Poppins Medium"/>
                <a:ea typeface="Poppins Medium"/>
                <a:cs typeface="Poppins Medium"/>
                <a:sym typeface="Poppins Medium"/>
              </a:rPr>
              <a:t>Line graph to analyse the changes of usage of power/energy in a week</a:t>
            </a:r>
          </a:p>
          <a:p>
            <a:pPr marL="285750" lvl="0" indent="-285750" algn="l" rtl="0">
              <a:lnSpc>
                <a:spcPct val="100000"/>
              </a:lnSpc>
              <a:spcBef>
                <a:spcPts val="0"/>
              </a:spcBef>
              <a:spcAft>
                <a:spcPts val="0"/>
              </a:spcAft>
              <a:buFont typeface="+mj-lt"/>
              <a:buAutoNum type="romanUcPeriod"/>
            </a:pPr>
            <a:endParaRPr lang="de-DE" sz="1200" dirty="0">
              <a:solidFill>
                <a:srgbClr val="434343"/>
              </a:solidFill>
              <a:latin typeface="Poppins Medium"/>
              <a:ea typeface="Poppins Medium"/>
              <a:cs typeface="Poppins Medium"/>
              <a:sym typeface="Poppins Medium"/>
            </a:endParaRPr>
          </a:p>
          <a:p>
            <a:pPr marL="171450" lvl="0" indent="-171450" algn="l" rtl="0">
              <a:lnSpc>
                <a:spcPct val="100000"/>
              </a:lnSpc>
              <a:spcBef>
                <a:spcPts val="0"/>
              </a:spcBef>
              <a:spcAft>
                <a:spcPts val="0"/>
              </a:spcAft>
              <a:buFont typeface="Wingdings" panose="05000000000000000000" pitchFamily="2" charset="2"/>
              <a:buChar char="§"/>
            </a:pPr>
            <a:endParaRPr sz="1200" dirty="0">
              <a:solidFill>
                <a:srgbClr val="434343"/>
              </a:solidFill>
              <a:latin typeface="Poppins Medium"/>
              <a:ea typeface="Poppins Medium"/>
              <a:cs typeface="Poppins Medium"/>
              <a:sym typeface="Poppins Medium"/>
            </a:endParaRPr>
          </a:p>
          <a:p>
            <a:pPr marL="171450" lvl="0" indent="-171450" algn="l" rtl="0">
              <a:lnSpc>
                <a:spcPct val="100000"/>
              </a:lnSpc>
              <a:spcBef>
                <a:spcPts val="0"/>
              </a:spcBef>
              <a:spcAft>
                <a:spcPts val="0"/>
              </a:spcAft>
              <a:buFont typeface="Wingdings" panose="05000000000000000000" pitchFamily="2" charset="2"/>
              <a:buChar char="§"/>
            </a:pPr>
            <a:endParaRPr sz="1200" dirty="0">
              <a:solidFill>
                <a:srgbClr val="434343"/>
              </a:solidFill>
              <a:latin typeface="Poppins Medium"/>
              <a:ea typeface="Poppins Medium"/>
              <a:cs typeface="Poppins Medium"/>
              <a:sym typeface="Poppins Medium"/>
            </a:endParaRPr>
          </a:p>
        </p:txBody>
      </p:sp>
    </p:spTree>
    <p:extLst>
      <p:ext uri="{BB962C8B-B14F-4D97-AF65-F5344CB8AC3E}">
        <p14:creationId xmlns:p14="http://schemas.microsoft.com/office/powerpoint/2010/main" val="15410545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6"/>
        <p:cNvGrpSpPr/>
        <p:nvPr/>
      </p:nvGrpSpPr>
      <p:grpSpPr>
        <a:xfrm>
          <a:off x="0" y="0"/>
          <a:ext cx="0" cy="0"/>
          <a:chOff x="0" y="0"/>
          <a:chExt cx="0" cy="0"/>
        </a:xfrm>
      </p:grpSpPr>
      <p:sp>
        <p:nvSpPr>
          <p:cNvPr id="118" name="Google Shape;118;p22"/>
          <p:cNvSpPr txBox="1"/>
          <p:nvPr/>
        </p:nvSpPr>
        <p:spPr>
          <a:xfrm>
            <a:off x="561000" y="428225"/>
            <a:ext cx="6336890" cy="494100"/>
          </a:xfrm>
          <a:prstGeom prst="rect">
            <a:avLst/>
          </a:prstGeom>
          <a:noFill/>
          <a:ln>
            <a:noFill/>
          </a:ln>
        </p:spPr>
        <p:txBody>
          <a:bodyPr spcFirstLastPara="1" wrap="square" lIns="91425" tIns="91425" rIns="91425" bIns="91425" anchor="t" anchorCtr="0">
            <a:noAutofit/>
          </a:bodyPr>
          <a:lstStyle/>
          <a:p>
            <a:pPr lvl="0">
              <a:spcAft>
                <a:spcPts val="1600"/>
              </a:spcAft>
            </a:pPr>
            <a:r>
              <a:rPr lang="en-GB" sz="2300" b="1" dirty="0">
                <a:solidFill>
                  <a:srgbClr val="2DC5FA"/>
                </a:solidFill>
                <a:latin typeface="Poppins"/>
                <a:ea typeface="Poppins"/>
                <a:cs typeface="Poppins"/>
                <a:sym typeface="Poppins"/>
              </a:rPr>
              <a:t>Exploratory Data analysis</a:t>
            </a:r>
          </a:p>
          <a:p>
            <a:pPr lvl="0">
              <a:spcAft>
                <a:spcPts val="1600"/>
              </a:spcAft>
            </a:pPr>
            <a:endParaRPr lang="fr-FR" sz="2300" b="1" dirty="0">
              <a:solidFill>
                <a:srgbClr val="2DC5FA"/>
              </a:solidFill>
              <a:latin typeface="Poppins"/>
              <a:ea typeface="Poppins"/>
              <a:cs typeface="Poppins"/>
              <a:sym typeface="Poppins"/>
            </a:endParaRPr>
          </a:p>
          <a:p>
            <a:pPr lvl="0">
              <a:spcAft>
                <a:spcPts val="1600"/>
              </a:spcAft>
            </a:pPr>
            <a:endParaRPr lang="en-GB" sz="2300" b="1" dirty="0">
              <a:solidFill>
                <a:srgbClr val="2DC5FA"/>
              </a:solidFill>
              <a:latin typeface="Poppins"/>
              <a:ea typeface="Poppins"/>
              <a:cs typeface="Poppins"/>
              <a:sym typeface="Poppins"/>
            </a:endParaRPr>
          </a:p>
        </p:txBody>
      </p:sp>
      <p:pic>
        <p:nvPicPr>
          <p:cNvPr id="2" name="Picture 1"/>
          <p:cNvPicPr>
            <a:picLocks noChangeAspect="1"/>
          </p:cNvPicPr>
          <p:nvPr/>
        </p:nvPicPr>
        <p:blipFill>
          <a:blip r:embed="rId4"/>
          <a:stretch>
            <a:fillRect/>
          </a:stretch>
        </p:blipFill>
        <p:spPr>
          <a:xfrm>
            <a:off x="492268" y="1557210"/>
            <a:ext cx="3952512" cy="2578881"/>
          </a:xfrm>
          <a:prstGeom prst="rect">
            <a:avLst/>
          </a:prstGeom>
        </p:spPr>
      </p:pic>
      <p:pic>
        <p:nvPicPr>
          <p:cNvPr id="3" name="Picture 2"/>
          <p:cNvPicPr>
            <a:picLocks noChangeAspect="1"/>
          </p:cNvPicPr>
          <p:nvPr/>
        </p:nvPicPr>
        <p:blipFill>
          <a:blip r:embed="rId5"/>
          <a:stretch>
            <a:fillRect/>
          </a:stretch>
        </p:blipFill>
        <p:spPr>
          <a:xfrm>
            <a:off x="4444780" y="1566735"/>
            <a:ext cx="4203041" cy="2805240"/>
          </a:xfrm>
          <a:prstGeom prst="rect">
            <a:avLst/>
          </a:prstGeom>
        </p:spPr>
      </p:pic>
      <p:sp>
        <p:nvSpPr>
          <p:cNvPr id="7" name="Google Shape;117;p22"/>
          <p:cNvSpPr txBox="1"/>
          <p:nvPr/>
        </p:nvSpPr>
        <p:spPr>
          <a:xfrm>
            <a:off x="594119" y="757955"/>
            <a:ext cx="7574573" cy="1068400"/>
          </a:xfrm>
          <a:prstGeom prst="rect">
            <a:avLst/>
          </a:prstGeom>
          <a:noFill/>
          <a:ln>
            <a:noFill/>
          </a:ln>
        </p:spPr>
        <p:txBody>
          <a:bodyPr spcFirstLastPara="1" wrap="square" lIns="91425" tIns="91425" rIns="91425" bIns="91425" anchor="t" anchorCtr="0">
            <a:noAutofit/>
          </a:bodyPr>
          <a:lstStyle/>
          <a:p>
            <a:pPr lvl="0" algn="l" rtl="0">
              <a:lnSpc>
                <a:spcPct val="100000"/>
              </a:lnSpc>
              <a:spcBef>
                <a:spcPts val="0"/>
              </a:spcBef>
              <a:spcAft>
                <a:spcPts val="0"/>
              </a:spcAft>
            </a:pPr>
            <a:r>
              <a:rPr lang="de-DE" sz="1200" dirty="0">
                <a:solidFill>
                  <a:srgbClr val="434343"/>
                </a:solidFill>
                <a:latin typeface="Poppins Medium"/>
                <a:ea typeface="Poppins Medium"/>
                <a:cs typeface="Poppins Medium"/>
                <a:sym typeface="Poppins Medium"/>
              </a:rPr>
              <a:t>	</a:t>
            </a:r>
          </a:p>
          <a:p>
            <a:pPr lvl="0" algn="l" rtl="0">
              <a:lnSpc>
                <a:spcPct val="100000"/>
              </a:lnSpc>
              <a:spcBef>
                <a:spcPts val="0"/>
              </a:spcBef>
              <a:spcAft>
                <a:spcPts val="0"/>
              </a:spcAft>
            </a:pPr>
            <a:r>
              <a:rPr lang="de-DE" sz="1200" dirty="0">
                <a:solidFill>
                  <a:srgbClr val="434343"/>
                </a:solidFill>
                <a:latin typeface="Poppins Medium"/>
                <a:ea typeface="Poppins Medium"/>
                <a:cs typeface="Poppins Medium"/>
                <a:sym typeface="Poppins Medium"/>
              </a:rPr>
              <a:t>Scatterplot to show the correlations in between Usage of energy and Lagging current reactive power and Lagging current power factor</a:t>
            </a:r>
          </a:p>
          <a:p>
            <a:pPr marL="285750" lvl="0" indent="-285750" algn="l" rtl="0">
              <a:lnSpc>
                <a:spcPct val="100000"/>
              </a:lnSpc>
              <a:spcBef>
                <a:spcPts val="0"/>
              </a:spcBef>
              <a:spcAft>
                <a:spcPts val="0"/>
              </a:spcAft>
              <a:buFont typeface="+mj-lt"/>
              <a:buAutoNum type="romanUcPeriod"/>
            </a:pPr>
            <a:endParaRPr lang="de-DE" sz="1200" dirty="0">
              <a:solidFill>
                <a:srgbClr val="434343"/>
              </a:solidFill>
              <a:latin typeface="Poppins Medium"/>
              <a:ea typeface="Poppins Medium"/>
              <a:cs typeface="Poppins Medium"/>
              <a:sym typeface="Poppins Medium"/>
            </a:endParaRPr>
          </a:p>
          <a:p>
            <a:pPr marL="171450" lvl="0" indent="-171450" algn="l" rtl="0">
              <a:lnSpc>
                <a:spcPct val="100000"/>
              </a:lnSpc>
              <a:spcBef>
                <a:spcPts val="0"/>
              </a:spcBef>
              <a:spcAft>
                <a:spcPts val="0"/>
              </a:spcAft>
              <a:buFont typeface="Wingdings" panose="05000000000000000000" pitchFamily="2" charset="2"/>
              <a:buChar char="§"/>
            </a:pPr>
            <a:endParaRPr sz="1200" dirty="0">
              <a:solidFill>
                <a:srgbClr val="434343"/>
              </a:solidFill>
              <a:latin typeface="Poppins Medium"/>
              <a:ea typeface="Poppins Medium"/>
              <a:cs typeface="Poppins Medium"/>
              <a:sym typeface="Poppins Medium"/>
            </a:endParaRPr>
          </a:p>
          <a:p>
            <a:pPr marL="171450" lvl="0" indent="-171450" algn="l" rtl="0">
              <a:lnSpc>
                <a:spcPct val="100000"/>
              </a:lnSpc>
              <a:spcBef>
                <a:spcPts val="0"/>
              </a:spcBef>
              <a:spcAft>
                <a:spcPts val="0"/>
              </a:spcAft>
              <a:buFont typeface="Wingdings" panose="05000000000000000000" pitchFamily="2" charset="2"/>
              <a:buChar char="§"/>
            </a:pPr>
            <a:endParaRPr sz="1200" dirty="0">
              <a:solidFill>
                <a:srgbClr val="434343"/>
              </a:solidFill>
              <a:latin typeface="Poppins Medium"/>
              <a:ea typeface="Poppins Medium"/>
              <a:cs typeface="Poppins Medium"/>
              <a:sym typeface="Poppins Medium"/>
            </a:endParaRPr>
          </a:p>
        </p:txBody>
      </p:sp>
    </p:spTree>
    <p:extLst>
      <p:ext uri="{BB962C8B-B14F-4D97-AF65-F5344CB8AC3E}">
        <p14:creationId xmlns:p14="http://schemas.microsoft.com/office/powerpoint/2010/main" val="37538845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23"/>
          <p:cNvSpPr txBox="1"/>
          <p:nvPr/>
        </p:nvSpPr>
        <p:spPr>
          <a:xfrm>
            <a:off x="671250" y="922325"/>
            <a:ext cx="4658700" cy="3348900"/>
          </a:xfrm>
          <a:prstGeom prst="rect">
            <a:avLst/>
          </a:prstGeom>
          <a:noFill/>
          <a:ln>
            <a:noFill/>
          </a:ln>
        </p:spPr>
        <p:txBody>
          <a:bodyPr spcFirstLastPara="1" wrap="square" lIns="91425" tIns="91425" rIns="91425" bIns="91425" anchor="t" anchorCtr="0">
            <a:noAutofit/>
          </a:bodyPr>
          <a:lstStyle/>
          <a:p>
            <a:pPr marL="171450" indent="-171450" rtl="0">
              <a:spcBef>
                <a:spcPts val="0"/>
              </a:spcBef>
              <a:spcAft>
                <a:spcPts val="0"/>
              </a:spcAft>
              <a:buFont typeface="Wingdings" panose="05000000000000000000" pitchFamily="2" charset="2"/>
              <a:buChar char="§"/>
            </a:pPr>
            <a:r>
              <a:rPr lang="en-US" sz="1200" b="0" i="0" u="none" strike="noStrike" dirty="0">
                <a:solidFill>
                  <a:srgbClr val="202124"/>
                </a:solidFill>
                <a:effectLst/>
                <a:latin typeface="Arial" panose="020B0604020202020204" pitchFamily="34" charset="0"/>
              </a:rPr>
              <a:t>I decided to use a SQL database</a:t>
            </a:r>
          </a:p>
          <a:p>
            <a:pPr marL="171450" indent="-171450" rtl="0">
              <a:spcBef>
                <a:spcPts val="0"/>
              </a:spcBef>
              <a:spcAft>
                <a:spcPts val="0"/>
              </a:spcAft>
              <a:buFont typeface="Wingdings" panose="05000000000000000000" pitchFamily="2" charset="2"/>
              <a:buChar char="§"/>
            </a:pPr>
            <a:r>
              <a:rPr lang="en-US" sz="1200" b="0" i="0" u="none" strike="noStrike" dirty="0">
                <a:solidFill>
                  <a:srgbClr val="202124"/>
                </a:solidFill>
                <a:effectLst/>
                <a:latin typeface="Arial" panose="020B0604020202020204" pitchFamily="34" charset="0"/>
              </a:rPr>
              <a:t>allows me to use my cleaned and converted data frames</a:t>
            </a:r>
          </a:p>
          <a:p>
            <a:pPr marL="171450" indent="-171450" rtl="0">
              <a:spcBef>
                <a:spcPts val="0"/>
              </a:spcBef>
              <a:spcAft>
                <a:spcPts val="0"/>
              </a:spcAft>
              <a:buFont typeface="Wingdings" panose="05000000000000000000" pitchFamily="2" charset="2"/>
              <a:buChar char="§"/>
            </a:pPr>
            <a:r>
              <a:rPr lang="en-US" sz="1200" b="0" i="0" u="none" strike="noStrike" dirty="0">
                <a:solidFill>
                  <a:srgbClr val="202124"/>
                </a:solidFill>
                <a:effectLst/>
                <a:latin typeface="Arial" panose="020B0604020202020204" pitchFamily="34" charset="0"/>
              </a:rPr>
              <a:t>perform queries on a small level.</a:t>
            </a:r>
          </a:p>
          <a:p>
            <a:pPr marL="171450" indent="-171450" rtl="0">
              <a:spcBef>
                <a:spcPts val="0"/>
              </a:spcBef>
              <a:spcAft>
                <a:spcPts val="0"/>
              </a:spcAft>
              <a:buFont typeface="Wingdings" panose="05000000000000000000" pitchFamily="2" charset="2"/>
              <a:buChar char="§"/>
            </a:pPr>
            <a:r>
              <a:rPr lang="en-US" sz="1200" b="0" i="0" u="none" strike="noStrike" dirty="0">
                <a:solidFill>
                  <a:srgbClr val="202124"/>
                </a:solidFill>
                <a:effectLst/>
                <a:latin typeface="Arial" panose="020B0604020202020204" pitchFamily="34" charset="0"/>
              </a:rPr>
              <a:t>link the different tables with each on their relational basis.</a:t>
            </a:r>
          </a:p>
          <a:p>
            <a:pPr marL="171450" indent="-171450" rtl="0">
              <a:spcBef>
                <a:spcPts val="0"/>
              </a:spcBef>
              <a:spcAft>
                <a:spcPts val="0"/>
              </a:spcAft>
              <a:buFont typeface="Wingdings" panose="05000000000000000000" pitchFamily="2" charset="2"/>
              <a:buChar char="§"/>
            </a:pPr>
            <a:r>
              <a:rPr lang="en-US" sz="1200" b="0" i="0" u="none" strike="noStrike" dirty="0">
                <a:solidFill>
                  <a:srgbClr val="202124"/>
                </a:solidFill>
                <a:effectLst/>
                <a:latin typeface="Arial" panose="020B0604020202020204" pitchFamily="34" charset="0"/>
              </a:rPr>
              <a:t>do not care about object-oriented programming</a:t>
            </a:r>
          </a:p>
          <a:p>
            <a:pPr marL="171450" indent="-171450" rtl="0">
              <a:spcBef>
                <a:spcPts val="0"/>
              </a:spcBef>
              <a:spcAft>
                <a:spcPts val="0"/>
              </a:spcAft>
              <a:buFont typeface="Wingdings" panose="05000000000000000000" pitchFamily="2" charset="2"/>
              <a:buChar char="§"/>
            </a:pPr>
            <a:r>
              <a:rPr lang="en-US" sz="1200" b="0" i="0" u="none" strike="noStrike" dirty="0">
                <a:solidFill>
                  <a:srgbClr val="202124"/>
                </a:solidFill>
                <a:effectLst/>
                <a:latin typeface="Arial" panose="020B0604020202020204" pitchFamily="34" charset="0"/>
              </a:rPr>
              <a:t>writing longer queries is acceptable</a:t>
            </a:r>
          </a:p>
          <a:p>
            <a:pPr marL="171450" indent="-171450" rtl="0">
              <a:spcBef>
                <a:spcPts val="0"/>
              </a:spcBef>
              <a:spcAft>
                <a:spcPts val="0"/>
              </a:spcAft>
              <a:buFont typeface="Wingdings" panose="05000000000000000000" pitchFamily="2" charset="2"/>
              <a:buChar char="§"/>
            </a:pPr>
            <a:endParaRPr lang="en-US" sz="1200" b="0" i="0" u="none" strike="noStrike" dirty="0">
              <a:solidFill>
                <a:srgbClr val="202124"/>
              </a:solidFill>
              <a:effectLst/>
              <a:latin typeface="Arial" panose="020B0604020202020204" pitchFamily="34" charset="0"/>
            </a:endParaRPr>
          </a:p>
          <a:p>
            <a:pPr rtl="0">
              <a:spcBef>
                <a:spcPts val="0"/>
              </a:spcBef>
              <a:spcAft>
                <a:spcPts val="0"/>
              </a:spcAft>
            </a:pPr>
            <a:r>
              <a:rPr lang="en-US" b="1" i="0" u="none" strike="noStrike" dirty="0">
                <a:solidFill>
                  <a:srgbClr val="202124"/>
                </a:solidFill>
                <a:effectLst/>
                <a:latin typeface="Arial" panose="020B0604020202020204" pitchFamily="34" charset="0"/>
              </a:rPr>
              <a:t>The most important factor is to be able to work with the output of my data cleaning process: structured data</a:t>
            </a:r>
          </a:p>
          <a:p>
            <a:pPr rtl="0">
              <a:spcBef>
                <a:spcPts val="0"/>
              </a:spcBef>
              <a:spcAft>
                <a:spcPts val="0"/>
              </a:spcAft>
            </a:pPr>
            <a:endParaRPr lang="en-US" b="1" i="0" u="none" strike="noStrike" dirty="0">
              <a:solidFill>
                <a:srgbClr val="202124"/>
              </a:solidFill>
              <a:effectLst/>
              <a:latin typeface="Arial" panose="020B0604020202020204" pitchFamily="34" charset="0"/>
            </a:endParaRPr>
          </a:p>
          <a:p>
            <a:pPr marL="171450" indent="-171450" rtl="0">
              <a:spcBef>
                <a:spcPts val="0"/>
              </a:spcBef>
              <a:spcAft>
                <a:spcPts val="0"/>
              </a:spcAft>
              <a:buFont typeface="Wingdings" panose="05000000000000000000" pitchFamily="2" charset="2"/>
              <a:buChar char="§"/>
            </a:pPr>
            <a:r>
              <a:rPr lang="en-US" sz="1200" b="0" i="0" u="none" strike="noStrike" dirty="0">
                <a:solidFill>
                  <a:srgbClr val="202124"/>
                </a:solidFill>
                <a:effectLst/>
                <a:latin typeface="Arial" panose="020B0604020202020204" pitchFamily="34" charset="0"/>
              </a:rPr>
              <a:t>The relational database I will use is MySQL</a:t>
            </a:r>
            <a:br>
              <a:rPr lang="en-US" sz="1600" dirty="0"/>
            </a:br>
            <a:endParaRPr sz="1200" dirty="0">
              <a:solidFill>
                <a:srgbClr val="434343"/>
              </a:solidFill>
              <a:latin typeface="Poppins Medium"/>
              <a:ea typeface="Poppins Medium"/>
              <a:cs typeface="Poppins Medium"/>
              <a:sym typeface="Poppins Medium"/>
            </a:endParaRPr>
          </a:p>
        </p:txBody>
      </p:sp>
      <p:sp>
        <p:nvSpPr>
          <p:cNvPr id="124" name="Google Shape;124;p23"/>
          <p:cNvSpPr txBox="1"/>
          <p:nvPr/>
        </p:nvSpPr>
        <p:spPr>
          <a:xfrm>
            <a:off x="561000" y="428225"/>
            <a:ext cx="4879200" cy="494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 sz="2300" b="1" dirty="0">
                <a:solidFill>
                  <a:srgbClr val="2DC5FA"/>
                </a:solidFill>
                <a:latin typeface="Poppins"/>
                <a:ea typeface="Poppins"/>
                <a:cs typeface="Poppins"/>
                <a:sym typeface="Poppins"/>
              </a:rPr>
              <a:t>Data base comparison</a:t>
            </a:r>
            <a:endParaRPr sz="2300" b="1" dirty="0">
              <a:solidFill>
                <a:srgbClr val="2DC5FA"/>
              </a:solidFill>
              <a:latin typeface="Poppins"/>
              <a:ea typeface="Poppins"/>
              <a:cs typeface="Poppins"/>
              <a:sym typeface="Poppins"/>
            </a:endParaRPr>
          </a:p>
        </p:txBody>
      </p:sp>
      <p:sp>
        <p:nvSpPr>
          <p:cNvPr id="3" name="Rectangle 1">
            <a:extLst>
              <a:ext uri="{FF2B5EF4-FFF2-40B4-BE49-F238E27FC236}">
                <a16:creationId xmlns:a16="http://schemas.microsoft.com/office/drawing/2014/main" id="{B9941525-9D27-06B6-15D8-C7E438464662}"/>
              </a:ext>
            </a:extLst>
          </p:cNvPr>
          <p:cNvSpPr>
            <a:spLocks noChangeArrowheads="1"/>
          </p:cNvSpPr>
          <p:nvPr/>
        </p:nvSpPr>
        <p:spPr bwMode="auto">
          <a:xfrm>
            <a:off x="2146133" y="1275348"/>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5122" name="Picture 2" descr="MySQL — Wikipédia">
            <a:extLst>
              <a:ext uri="{FF2B5EF4-FFF2-40B4-BE49-F238E27FC236}">
                <a16:creationId xmlns:a16="http://schemas.microsoft.com/office/drawing/2014/main" id="{7923F5AA-B8D9-F7A3-C2A8-904F69F708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40200" y="1804987"/>
            <a:ext cx="2981325" cy="1533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71723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24"/>
          <p:cNvSpPr txBox="1"/>
          <p:nvPr/>
        </p:nvSpPr>
        <p:spPr>
          <a:xfrm>
            <a:off x="3409104" y="1161666"/>
            <a:ext cx="3476150" cy="2641516"/>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endParaRPr sz="1200">
              <a:solidFill>
                <a:srgbClr val="434343"/>
              </a:solidFill>
              <a:latin typeface="Poppins Medium"/>
              <a:ea typeface="Poppins Medium"/>
              <a:cs typeface="Poppins Medium"/>
              <a:sym typeface="Poppins Medium"/>
            </a:endParaRPr>
          </a:p>
        </p:txBody>
      </p:sp>
      <p:sp>
        <p:nvSpPr>
          <p:cNvPr id="130" name="Google Shape;130;p24"/>
          <p:cNvSpPr txBox="1"/>
          <p:nvPr/>
        </p:nvSpPr>
        <p:spPr>
          <a:xfrm>
            <a:off x="561000" y="428225"/>
            <a:ext cx="4879200" cy="494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 sz="2300" b="1" dirty="0">
                <a:solidFill>
                  <a:srgbClr val="2DC5FA"/>
                </a:solidFill>
                <a:latin typeface="Poppins"/>
                <a:ea typeface="Poppins"/>
                <a:cs typeface="Poppins"/>
                <a:sym typeface="Poppins"/>
              </a:rPr>
              <a:t>ERD</a:t>
            </a:r>
            <a:endParaRPr sz="2300" b="1" dirty="0">
              <a:solidFill>
                <a:srgbClr val="2DC5FA"/>
              </a:solidFill>
              <a:latin typeface="Poppins"/>
              <a:ea typeface="Poppins"/>
              <a:cs typeface="Poppins"/>
              <a:sym typeface="Poppins"/>
            </a:endParaRPr>
          </a:p>
        </p:txBody>
      </p:sp>
      <p:sp>
        <p:nvSpPr>
          <p:cNvPr id="2" name="TextBox 1">
            <a:extLst>
              <a:ext uri="{FF2B5EF4-FFF2-40B4-BE49-F238E27FC236}">
                <a16:creationId xmlns:a16="http://schemas.microsoft.com/office/drawing/2014/main" id="{811C7D30-AFA9-27AA-654D-F3DB8B73A173}"/>
              </a:ext>
            </a:extLst>
          </p:cNvPr>
          <p:cNvSpPr txBox="1"/>
          <p:nvPr/>
        </p:nvSpPr>
        <p:spPr>
          <a:xfrm>
            <a:off x="561000" y="1000317"/>
            <a:ext cx="4465132" cy="1938992"/>
          </a:xfrm>
          <a:prstGeom prst="rect">
            <a:avLst/>
          </a:prstGeom>
          <a:noFill/>
        </p:spPr>
        <p:txBody>
          <a:bodyPr wrap="square" rtlCol="0">
            <a:spAutoFit/>
          </a:bodyPr>
          <a:lstStyle/>
          <a:p>
            <a:pPr marL="171450" indent="-171450" rtl="0">
              <a:spcBef>
                <a:spcPts val="0"/>
              </a:spcBef>
              <a:spcAft>
                <a:spcPts val="0"/>
              </a:spcAft>
              <a:buFont typeface="Wingdings" panose="05000000000000000000" pitchFamily="2" charset="2"/>
              <a:buChar char="§"/>
            </a:pPr>
            <a:r>
              <a:rPr lang="en-US" sz="1200" dirty="0">
                <a:solidFill>
                  <a:srgbClr val="202124"/>
                </a:solidFill>
                <a:latin typeface="Arial" panose="020B0604020202020204" pitchFamily="34" charset="0"/>
              </a:rPr>
              <a:t>Electric consumption</a:t>
            </a:r>
            <a:r>
              <a:rPr lang="en-US" sz="1200" b="0" i="0" u="none" strike="noStrike" dirty="0">
                <a:solidFill>
                  <a:srgbClr val="202124"/>
                </a:solidFill>
                <a:effectLst/>
                <a:latin typeface="Arial" panose="020B0604020202020204" pitchFamily="34" charset="0"/>
              </a:rPr>
              <a:t> entity: Date with Time is the primary key and it has the other factors which influence in the consumptions of electrical energy</a:t>
            </a:r>
          </a:p>
          <a:p>
            <a:pPr marL="171450" indent="-171450" rtl="0">
              <a:spcBef>
                <a:spcPts val="0"/>
              </a:spcBef>
              <a:spcAft>
                <a:spcPts val="0"/>
              </a:spcAft>
              <a:buFont typeface="Wingdings" panose="05000000000000000000" pitchFamily="2" charset="2"/>
              <a:buChar char="§"/>
            </a:pPr>
            <a:r>
              <a:rPr lang="en-US" sz="1200" dirty="0">
                <a:solidFill>
                  <a:srgbClr val="202124"/>
                </a:solidFill>
                <a:latin typeface="Arial" panose="020B0604020202020204" pitchFamily="34" charset="0"/>
              </a:rPr>
              <a:t>Load Type entity : Here also Date with Time is the primary key and  it has the features of emission of CO2 number of seconds from midnight, load types</a:t>
            </a:r>
          </a:p>
          <a:p>
            <a:pPr marL="171450" indent="-171450" rtl="0">
              <a:spcBef>
                <a:spcPts val="0"/>
              </a:spcBef>
              <a:spcAft>
                <a:spcPts val="0"/>
              </a:spcAft>
              <a:buFont typeface="Wingdings" panose="05000000000000000000" pitchFamily="2" charset="2"/>
              <a:buChar char="§"/>
            </a:pPr>
            <a:r>
              <a:rPr lang="en-US" sz="1200" dirty="0">
                <a:solidFill>
                  <a:srgbClr val="202124"/>
                </a:solidFill>
                <a:latin typeface="Arial" panose="020B0604020202020204" pitchFamily="34" charset="0"/>
              </a:rPr>
              <a:t>Day of week entity: here also Date with Time is the primary key and it has week status and day of week</a:t>
            </a:r>
          </a:p>
          <a:p>
            <a:pPr marL="171450" indent="-171450" rtl="0">
              <a:spcBef>
                <a:spcPts val="0"/>
              </a:spcBef>
              <a:spcAft>
                <a:spcPts val="0"/>
              </a:spcAft>
              <a:buFont typeface="Wingdings" panose="05000000000000000000" pitchFamily="2" charset="2"/>
              <a:buChar char="§"/>
            </a:pPr>
            <a:r>
              <a:rPr lang="en-US" sz="1200" dirty="0">
                <a:solidFill>
                  <a:srgbClr val="202124"/>
                </a:solidFill>
                <a:latin typeface="Arial" panose="020B0604020202020204" pitchFamily="34" charset="0"/>
              </a:rPr>
              <a:t>Descriptions of load type entity: Load Type is the primary </a:t>
            </a:r>
          </a:p>
          <a:p>
            <a:pPr rtl="0">
              <a:spcBef>
                <a:spcPts val="0"/>
              </a:spcBef>
              <a:spcAft>
                <a:spcPts val="0"/>
              </a:spcAft>
            </a:pPr>
            <a:r>
              <a:rPr lang="en-US" sz="1200" dirty="0">
                <a:solidFill>
                  <a:srgbClr val="202124"/>
                </a:solidFill>
                <a:latin typeface="Arial" panose="020B0604020202020204" pitchFamily="34" charset="0"/>
              </a:rPr>
              <a:t>    key and it has just descriptions</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10809" y="1095567"/>
            <a:ext cx="3904566" cy="3092243"/>
          </a:xfrm>
          <a:prstGeom prst="rect">
            <a:avLst/>
          </a:prstGeom>
        </p:spPr>
      </p:pic>
    </p:spTree>
    <p:extLst>
      <p:ext uri="{BB962C8B-B14F-4D97-AF65-F5344CB8AC3E}">
        <p14:creationId xmlns:p14="http://schemas.microsoft.com/office/powerpoint/2010/main" val="11146612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25"/>
          <p:cNvSpPr txBox="1"/>
          <p:nvPr/>
        </p:nvSpPr>
        <p:spPr>
          <a:xfrm>
            <a:off x="671250" y="922325"/>
            <a:ext cx="4658700" cy="3348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endParaRPr sz="1200">
              <a:solidFill>
                <a:srgbClr val="434343"/>
              </a:solidFill>
              <a:latin typeface="Poppins Medium"/>
              <a:ea typeface="Poppins Medium"/>
              <a:cs typeface="Poppins Medium"/>
              <a:sym typeface="Poppins Medium"/>
            </a:endParaRPr>
          </a:p>
        </p:txBody>
      </p:sp>
      <p:sp>
        <p:nvSpPr>
          <p:cNvPr id="136" name="Google Shape;136;p25"/>
          <p:cNvSpPr txBox="1"/>
          <p:nvPr/>
        </p:nvSpPr>
        <p:spPr>
          <a:xfrm>
            <a:off x="561000" y="428225"/>
            <a:ext cx="4879200" cy="494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 sz="2300" b="1" dirty="0">
                <a:solidFill>
                  <a:srgbClr val="2DC5FA"/>
                </a:solidFill>
                <a:latin typeface="Poppins"/>
                <a:ea typeface="Poppins"/>
                <a:cs typeface="Poppins"/>
                <a:sym typeface="Poppins"/>
              </a:rPr>
              <a:t>Database creation</a:t>
            </a:r>
            <a:endParaRPr sz="2300" b="1" dirty="0">
              <a:solidFill>
                <a:srgbClr val="2DC5FA"/>
              </a:solidFill>
              <a:latin typeface="Poppins"/>
              <a:ea typeface="Poppins"/>
              <a:cs typeface="Poppins"/>
              <a:sym typeface="Poppins"/>
            </a:endParaRPr>
          </a:p>
        </p:txBody>
      </p:sp>
      <p:pic>
        <p:nvPicPr>
          <p:cNvPr id="5" name="Picture 4"/>
          <p:cNvPicPr/>
          <p:nvPr/>
        </p:nvPicPr>
        <p:blipFill>
          <a:blip r:embed="rId3">
            <a:extLst>
              <a:ext uri="{28A0092B-C50C-407E-A947-70E740481C1C}">
                <a14:useLocalDpi xmlns:a14="http://schemas.microsoft.com/office/drawing/2010/main" val="0"/>
              </a:ext>
            </a:extLst>
          </a:blip>
          <a:stretch>
            <a:fillRect/>
          </a:stretch>
        </p:blipFill>
        <p:spPr>
          <a:xfrm>
            <a:off x="5233166" y="666750"/>
            <a:ext cx="3348859" cy="3343275"/>
          </a:xfrm>
          <a:prstGeom prst="rect">
            <a:avLst/>
          </a:prstGeom>
        </p:spPr>
      </p:pic>
      <p:sp>
        <p:nvSpPr>
          <p:cNvPr id="6" name="TextBox 5">
            <a:extLst>
              <a:ext uri="{FF2B5EF4-FFF2-40B4-BE49-F238E27FC236}">
                <a16:creationId xmlns:a16="http://schemas.microsoft.com/office/drawing/2014/main" id="{811C7D30-AFA9-27AA-654D-F3DB8B73A173}"/>
              </a:ext>
            </a:extLst>
          </p:cNvPr>
          <p:cNvSpPr txBox="1"/>
          <p:nvPr/>
        </p:nvSpPr>
        <p:spPr>
          <a:xfrm>
            <a:off x="768034" y="1563003"/>
            <a:ext cx="4465132" cy="461665"/>
          </a:xfrm>
          <a:prstGeom prst="rect">
            <a:avLst/>
          </a:prstGeom>
          <a:noFill/>
        </p:spPr>
        <p:txBody>
          <a:bodyPr wrap="square" rtlCol="0">
            <a:spAutoFit/>
          </a:bodyPr>
          <a:lstStyle/>
          <a:p>
            <a:pPr marL="171450" indent="-171450" rtl="0">
              <a:spcBef>
                <a:spcPts val="0"/>
              </a:spcBef>
              <a:spcAft>
                <a:spcPts val="0"/>
              </a:spcAft>
              <a:buFont typeface="Wingdings" panose="05000000000000000000" pitchFamily="2" charset="2"/>
              <a:buChar char="§"/>
            </a:pPr>
            <a:r>
              <a:rPr lang="en-US" sz="1200" dirty="0">
                <a:solidFill>
                  <a:srgbClr val="202124"/>
                </a:solidFill>
                <a:latin typeface="Arial" panose="020B0604020202020204" pitchFamily="34" charset="0"/>
              </a:rPr>
              <a:t>As because the data is huge, all entity is imported through table data import wizard.</a:t>
            </a:r>
            <a:endParaRPr lang="en-US" sz="1200" b="0" i="0" u="none" strike="noStrike" dirty="0">
              <a:solidFill>
                <a:srgbClr val="202124"/>
              </a:solidFill>
              <a:effectLst/>
              <a:latin typeface="Arial" panose="020B0604020202020204" pitchFamily="34" charset="0"/>
            </a:endParaRPr>
          </a:p>
        </p:txBody>
      </p:sp>
      <p:pic>
        <p:nvPicPr>
          <p:cNvPr id="2" name="Picture 1"/>
          <p:cNvPicPr>
            <a:picLocks noChangeAspect="1"/>
          </p:cNvPicPr>
          <p:nvPr/>
        </p:nvPicPr>
        <p:blipFill>
          <a:blip r:embed="rId4"/>
          <a:stretch>
            <a:fillRect/>
          </a:stretch>
        </p:blipFill>
        <p:spPr>
          <a:xfrm>
            <a:off x="750942" y="991572"/>
            <a:ext cx="4275190" cy="434378"/>
          </a:xfrm>
          <a:prstGeom prst="rect">
            <a:avLst/>
          </a:prstGeom>
        </p:spPr>
      </p:pic>
    </p:spTree>
    <p:extLst>
      <p:ext uri="{BB962C8B-B14F-4D97-AF65-F5344CB8AC3E}">
        <p14:creationId xmlns:p14="http://schemas.microsoft.com/office/powerpoint/2010/main" val="37776498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25"/>
          <p:cNvSpPr txBox="1"/>
          <p:nvPr/>
        </p:nvSpPr>
        <p:spPr>
          <a:xfrm>
            <a:off x="671250" y="922325"/>
            <a:ext cx="4658700" cy="3348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endParaRPr sz="1200">
              <a:solidFill>
                <a:srgbClr val="434343"/>
              </a:solidFill>
              <a:latin typeface="Poppins Medium"/>
              <a:ea typeface="Poppins Medium"/>
              <a:cs typeface="Poppins Medium"/>
              <a:sym typeface="Poppins Medium"/>
            </a:endParaRPr>
          </a:p>
        </p:txBody>
      </p:sp>
      <p:sp>
        <p:nvSpPr>
          <p:cNvPr id="136" name="Google Shape;136;p25"/>
          <p:cNvSpPr txBox="1"/>
          <p:nvPr/>
        </p:nvSpPr>
        <p:spPr>
          <a:xfrm>
            <a:off x="561000" y="428225"/>
            <a:ext cx="4879200" cy="494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 sz="2300" b="1" dirty="0">
                <a:solidFill>
                  <a:srgbClr val="2DC5FA"/>
                </a:solidFill>
                <a:latin typeface="Poppins"/>
                <a:ea typeface="Poppins"/>
                <a:cs typeface="Poppins"/>
                <a:sym typeface="Poppins"/>
              </a:rPr>
              <a:t>Tables</a:t>
            </a:r>
            <a:endParaRPr sz="2300" b="1" dirty="0">
              <a:solidFill>
                <a:srgbClr val="2DC5FA"/>
              </a:solidFill>
              <a:latin typeface="Poppins"/>
              <a:ea typeface="Poppins"/>
              <a:cs typeface="Poppins"/>
              <a:sym typeface="Poppins"/>
            </a:endParaRPr>
          </a:p>
        </p:txBody>
      </p:sp>
      <p:pic>
        <p:nvPicPr>
          <p:cNvPr id="2" name="Picture 1"/>
          <p:cNvPicPr>
            <a:picLocks noChangeAspect="1"/>
          </p:cNvPicPr>
          <p:nvPr/>
        </p:nvPicPr>
        <p:blipFill>
          <a:blip r:embed="rId3"/>
          <a:stretch>
            <a:fillRect/>
          </a:stretch>
        </p:blipFill>
        <p:spPr>
          <a:xfrm>
            <a:off x="671250" y="855650"/>
            <a:ext cx="7818489" cy="1854879"/>
          </a:xfrm>
          <a:prstGeom prst="rect">
            <a:avLst/>
          </a:prstGeom>
        </p:spPr>
      </p:pic>
      <p:pic>
        <p:nvPicPr>
          <p:cNvPr id="4" name="Picture 3"/>
          <p:cNvPicPr>
            <a:picLocks noChangeAspect="1"/>
          </p:cNvPicPr>
          <p:nvPr/>
        </p:nvPicPr>
        <p:blipFill>
          <a:blip r:embed="rId4"/>
          <a:stretch>
            <a:fillRect/>
          </a:stretch>
        </p:blipFill>
        <p:spPr>
          <a:xfrm>
            <a:off x="716389" y="2777204"/>
            <a:ext cx="2284211" cy="1868900"/>
          </a:xfrm>
          <a:prstGeom prst="rect">
            <a:avLst/>
          </a:prstGeom>
        </p:spPr>
      </p:pic>
      <p:pic>
        <p:nvPicPr>
          <p:cNvPr id="6" name="Picture 5"/>
          <p:cNvPicPr>
            <a:picLocks noChangeAspect="1"/>
          </p:cNvPicPr>
          <p:nvPr/>
        </p:nvPicPr>
        <p:blipFill>
          <a:blip r:embed="rId5"/>
          <a:stretch>
            <a:fillRect/>
          </a:stretch>
        </p:blipFill>
        <p:spPr>
          <a:xfrm>
            <a:off x="3083041" y="3187968"/>
            <a:ext cx="2842506" cy="815411"/>
          </a:xfrm>
          <a:prstGeom prst="rect">
            <a:avLst/>
          </a:prstGeom>
        </p:spPr>
      </p:pic>
      <p:pic>
        <p:nvPicPr>
          <p:cNvPr id="7" name="Picture 6"/>
          <p:cNvPicPr>
            <a:picLocks noChangeAspect="1"/>
          </p:cNvPicPr>
          <p:nvPr/>
        </p:nvPicPr>
        <p:blipFill>
          <a:blip r:embed="rId6"/>
          <a:stretch>
            <a:fillRect/>
          </a:stretch>
        </p:blipFill>
        <p:spPr>
          <a:xfrm>
            <a:off x="6001747" y="2777204"/>
            <a:ext cx="2476715" cy="1988992"/>
          </a:xfrm>
          <a:prstGeom prst="rect">
            <a:avLst/>
          </a:prstGeom>
        </p:spPr>
      </p:pic>
    </p:spTree>
    <p:extLst>
      <p:ext uri="{BB962C8B-B14F-4D97-AF65-F5344CB8AC3E}">
        <p14:creationId xmlns:p14="http://schemas.microsoft.com/office/powerpoint/2010/main" val="18647681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25"/>
          <p:cNvSpPr txBox="1"/>
          <p:nvPr/>
        </p:nvSpPr>
        <p:spPr>
          <a:xfrm>
            <a:off x="1976437" y="1725047"/>
            <a:ext cx="4658700" cy="2749271"/>
          </a:xfrm>
          <a:prstGeom prst="rect">
            <a:avLst/>
          </a:prstGeom>
          <a:noFill/>
          <a:ln>
            <a:noFill/>
          </a:ln>
        </p:spPr>
        <p:txBody>
          <a:bodyPr spcFirstLastPara="1" wrap="square" lIns="91425" tIns="91425" rIns="91425" bIns="91425" anchor="t" anchorCtr="0">
            <a:noAutofit/>
          </a:bodyPr>
          <a:lstStyle/>
          <a:p>
            <a:pPr lvl="0" algn="l" rtl="0">
              <a:lnSpc>
                <a:spcPct val="100000"/>
              </a:lnSpc>
              <a:spcBef>
                <a:spcPts val="0"/>
              </a:spcBef>
              <a:spcAft>
                <a:spcPts val="0"/>
              </a:spcAft>
            </a:pPr>
            <a:endParaRPr sz="1200" b="1" dirty="0">
              <a:solidFill>
                <a:srgbClr val="434343"/>
              </a:solidFill>
              <a:latin typeface="Poppins Medium"/>
              <a:ea typeface="Poppins Medium"/>
              <a:cs typeface="Poppins Medium"/>
              <a:sym typeface="Poppins Medium"/>
            </a:endParaRPr>
          </a:p>
        </p:txBody>
      </p:sp>
      <p:sp>
        <p:nvSpPr>
          <p:cNvPr id="136" name="Google Shape;136;p25"/>
          <p:cNvSpPr txBox="1"/>
          <p:nvPr/>
        </p:nvSpPr>
        <p:spPr>
          <a:xfrm>
            <a:off x="450008" y="428225"/>
            <a:ext cx="8246317" cy="494100"/>
          </a:xfrm>
          <a:prstGeom prst="rect">
            <a:avLst/>
          </a:prstGeom>
          <a:noFill/>
          <a:ln>
            <a:noFill/>
          </a:ln>
        </p:spPr>
        <p:txBody>
          <a:bodyPr spcFirstLastPara="1" wrap="square" lIns="91425" tIns="91425" rIns="91425" bIns="91425" anchor="t" anchorCtr="0">
            <a:noAutofit/>
          </a:bodyPr>
          <a:lstStyle/>
          <a:p>
            <a:pPr marL="0" lvl="0" indent="0" rtl="0">
              <a:lnSpc>
                <a:spcPct val="100000"/>
              </a:lnSpc>
              <a:spcBef>
                <a:spcPts val="0"/>
              </a:spcBef>
              <a:spcAft>
                <a:spcPts val="1600"/>
              </a:spcAft>
              <a:buNone/>
            </a:pPr>
            <a:r>
              <a:rPr lang="en" sz="1800" b="1" dirty="0">
                <a:solidFill>
                  <a:srgbClr val="2DC5FA"/>
                </a:solidFill>
                <a:latin typeface="Poppins"/>
                <a:ea typeface="Poppins"/>
                <a:cs typeface="Poppins"/>
                <a:sym typeface="Poppins"/>
              </a:rPr>
              <a:t>Joining Entities into one table using Primary keys and  Foreign keys</a:t>
            </a:r>
            <a:endParaRPr sz="1800" b="1" dirty="0">
              <a:solidFill>
                <a:srgbClr val="2DC5FA"/>
              </a:solidFill>
              <a:latin typeface="Poppins"/>
              <a:ea typeface="Poppins"/>
              <a:cs typeface="Poppins"/>
              <a:sym typeface="Poppins"/>
            </a:endParaRPr>
          </a:p>
        </p:txBody>
      </p:sp>
      <p:pic>
        <p:nvPicPr>
          <p:cNvPr id="8" name="Picture 7"/>
          <p:cNvPicPr/>
          <p:nvPr/>
        </p:nvPicPr>
        <p:blipFill>
          <a:blip r:embed="rId3"/>
          <a:stretch>
            <a:fillRect/>
          </a:stretch>
        </p:blipFill>
        <p:spPr>
          <a:xfrm>
            <a:off x="876299" y="922325"/>
            <a:ext cx="7441399" cy="1497025"/>
          </a:xfrm>
          <a:prstGeom prst="rect">
            <a:avLst/>
          </a:prstGeom>
        </p:spPr>
      </p:pic>
      <p:pic>
        <p:nvPicPr>
          <p:cNvPr id="4" name="Picture 3"/>
          <p:cNvPicPr>
            <a:picLocks noChangeAspect="1"/>
          </p:cNvPicPr>
          <p:nvPr/>
        </p:nvPicPr>
        <p:blipFill>
          <a:blip r:embed="rId4"/>
          <a:stretch>
            <a:fillRect/>
          </a:stretch>
        </p:blipFill>
        <p:spPr>
          <a:xfrm>
            <a:off x="450008" y="2447979"/>
            <a:ext cx="8246317" cy="2046695"/>
          </a:xfrm>
          <a:prstGeom prst="rect">
            <a:avLst/>
          </a:prstGeom>
        </p:spPr>
      </p:pic>
    </p:spTree>
    <p:extLst>
      <p:ext uri="{BB962C8B-B14F-4D97-AF65-F5344CB8AC3E}">
        <p14:creationId xmlns:p14="http://schemas.microsoft.com/office/powerpoint/2010/main" val="7902939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26"/>
          <p:cNvSpPr txBox="1"/>
          <p:nvPr/>
        </p:nvSpPr>
        <p:spPr>
          <a:xfrm>
            <a:off x="671250" y="922325"/>
            <a:ext cx="4658700" cy="3348900"/>
          </a:xfrm>
          <a:prstGeom prst="rect">
            <a:avLst/>
          </a:prstGeom>
          <a:noFill/>
          <a:ln>
            <a:noFill/>
          </a:ln>
        </p:spPr>
        <p:txBody>
          <a:bodyPr spcFirstLastPara="1" wrap="square" lIns="91425" tIns="91425" rIns="91425" bIns="91425" anchor="t" anchorCtr="0">
            <a:noAutofit/>
          </a:bodyPr>
          <a:lstStyle/>
          <a:p>
            <a:pPr marL="171450" lvl="0" indent="-171450">
              <a:buFont typeface="Wingdings" panose="05000000000000000000" pitchFamily="2" charset="2"/>
              <a:buChar char="§"/>
            </a:pPr>
            <a:r>
              <a:rPr lang="en-US" sz="1200" b="0" i="0" u="none" strike="noStrike" dirty="0">
                <a:solidFill>
                  <a:srgbClr val="202124"/>
                </a:solidFill>
                <a:effectLst/>
                <a:latin typeface="Arial" panose="020B0604020202020204" pitchFamily="34" charset="0"/>
              </a:rPr>
              <a:t>checking the </a:t>
            </a:r>
            <a:r>
              <a:rPr lang="en-GB" sz="1200" dirty="0">
                <a:solidFill>
                  <a:srgbClr val="202124"/>
                </a:solidFill>
                <a:latin typeface="Arial" panose="020B0604020202020204" pitchFamily="34" charset="0"/>
              </a:rPr>
              <a:t>average use of electricity in week days is approximately same and less amount of energy is used in weekends.</a:t>
            </a:r>
            <a:endParaRPr sz="1200" dirty="0">
              <a:solidFill>
                <a:srgbClr val="202124"/>
              </a:solidFill>
              <a:latin typeface="Arial" panose="020B0604020202020204" pitchFamily="34" charset="0"/>
              <a:sym typeface="Poppins Medium"/>
            </a:endParaRPr>
          </a:p>
        </p:txBody>
      </p:sp>
      <p:sp>
        <p:nvSpPr>
          <p:cNvPr id="142" name="Google Shape;142;p26"/>
          <p:cNvSpPr txBox="1"/>
          <p:nvPr/>
        </p:nvSpPr>
        <p:spPr>
          <a:xfrm>
            <a:off x="561000" y="428225"/>
            <a:ext cx="4879200" cy="494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 sz="2300" b="1" dirty="0">
                <a:solidFill>
                  <a:srgbClr val="2DC5FA"/>
                </a:solidFill>
                <a:latin typeface="Poppins"/>
                <a:ea typeface="Poppins"/>
                <a:cs typeface="Poppins"/>
                <a:sym typeface="Poppins"/>
              </a:rPr>
              <a:t>Insight queries</a:t>
            </a:r>
            <a:endParaRPr sz="2300" b="1" dirty="0">
              <a:solidFill>
                <a:srgbClr val="2DC5FA"/>
              </a:solidFill>
              <a:latin typeface="Poppins"/>
              <a:ea typeface="Poppins"/>
              <a:cs typeface="Poppins"/>
              <a:sym typeface="Poppins"/>
            </a:endParaRPr>
          </a:p>
        </p:txBody>
      </p:sp>
      <p:pic>
        <p:nvPicPr>
          <p:cNvPr id="6" name="Picture 5"/>
          <p:cNvPicPr/>
          <p:nvPr/>
        </p:nvPicPr>
        <p:blipFill>
          <a:blip r:embed="rId3">
            <a:extLst>
              <a:ext uri="{28A0092B-C50C-407E-A947-70E740481C1C}">
                <a14:useLocalDpi xmlns:a14="http://schemas.microsoft.com/office/drawing/2010/main" val="0"/>
              </a:ext>
            </a:extLst>
          </a:blip>
          <a:stretch>
            <a:fillRect/>
          </a:stretch>
        </p:blipFill>
        <p:spPr>
          <a:xfrm>
            <a:off x="684222" y="1868031"/>
            <a:ext cx="7812078" cy="1913393"/>
          </a:xfrm>
          <a:prstGeom prst="rect">
            <a:avLst/>
          </a:prstGeom>
        </p:spPr>
      </p:pic>
    </p:spTree>
    <p:extLst>
      <p:ext uri="{BB962C8B-B14F-4D97-AF65-F5344CB8AC3E}">
        <p14:creationId xmlns:p14="http://schemas.microsoft.com/office/powerpoint/2010/main" val="238719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6"/>
        <p:cNvGrpSpPr/>
        <p:nvPr/>
      </p:nvGrpSpPr>
      <p:grpSpPr>
        <a:xfrm>
          <a:off x="0" y="0"/>
          <a:ext cx="0" cy="0"/>
          <a:chOff x="0" y="0"/>
          <a:chExt cx="0" cy="0"/>
        </a:xfrm>
      </p:grpSpPr>
      <p:sp>
        <p:nvSpPr>
          <p:cNvPr id="117" name="Google Shape;117;p22"/>
          <p:cNvSpPr txBox="1"/>
          <p:nvPr/>
        </p:nvSpPr>
        <p:spPr>
          <a:xfrm>
            <a:off x="966525" y="3208325"/>
            <a:ext cx="4066065" cy="430225"/>
          </a:xfrm>
          <a:prstGeom prst="rect">
            <a:avLst/>
          </a:prstGeom>
          <a:noFill/>
          <a:ln>
            <a:noFill/>
          </a:ln>
        </p:spPr>
        <p:txBody>
          <a:bodyPr spcFirstLastPara="1" wrap="square" lIns="91425" tIns="91425" rIns="91425" bIns="91425" anchor="t" anchorCtr="0">
            <a:noAutofit/>
          </a:bodyPr>
          <a:lstStyle/>
          <a:p>
            <a:r>
              <a:rPr lang="en-GB" b="1" dirty="0" err="1"/>
              <a:t>Hyperparameters</a:t>
            </a:r>
            <a:r>
              <a:rPr lang="en-GB" b="1" dirty="0"/>
              <a:t> tuning</a:t>
            </a:r>
          </a:p>
          <a:p>
            <a:pPr lvl="0" rtl="0">
              <a:lnSpc>
                <a:spcPct val="100000"/>
              </a:lnSpc>
              <a:spcBef>
                <a:spcPts val="0"/>
              </a:spcBef>
              <a:spcAft>
                <a:spcPts val="0"/>
              </a:spcAft>
            </a:pPr>
            <a:endParaRPr lang="en-US" sz="1200" i="0" u="none" strike="noStrike" dirty="0">
              <a:solidFill>
                <a:srgbClr val="202124"/>
              </a:solidFill>
              <a:effectLst/>
              <a:latin typeface="Poppins Medium" panose="00000600000000000000" pitchFamily="2" charset="0"/>
              <a:cs typeface="Poppins Medium" panose="00000600000000000000" pitchFamily="2" charset="0"/>
            </a:endParaRPr>
          </a:p>
          <a:p>
            <a:pPr lvl="0" rtl="0">
              <a:lnSpc>
                <a:spcPct val="100000"/>
              </a:lnSpc>
              <a:spcBef>
                <a:spcPts val="0"/>
              </a:spcBef>
              <a:spcAft>
                <a:spcPts val="0"/>
              </a:spcAft>
            </a:pPr>
            <a:endParaRPr lang="en-US" sz="1200" dirty="0">
              <a:solidFill>
                <a:srgbClr val="202124"/>
              </a:solidFill>
              <a:latin typeface="Poppins Medium" panose="00000600000000000000" pitchFamily="2" charset="0"/>
              <a:ea typeface="Poppins Medium"/>
              <a:cs typeface="Poppins Medium" panose="00000600000000000000" pitchFamily="2" charset="0"/>
              <a:sym typeface="Poppins Medium"/>
            </a:endParaRPr>
          </a:p>
          <a:p>
            <a:br>
              <a:rPr lang="en-US" sz="1600" dirty="0"/>
            </a:br>
            <a:endParaRPr lang="en-US" sz="1200" b="0" dirty="0">
              <a:effectLst/>
            </a:endParaRPr>
          </a:p>
          <a:p>
            <a:br>
              <a:rPr lang="en-US" sz="1600" dirty="0"/>
            </a:br>
            <a:endParaRPr lang="de-DE" sz="1200" dirty="0">
              <a:solidFill>
                <a:srgbClr val="434343"/>
              </a:solidFill>
              <a:latin typeface="Poppins Medium" panose="00000600000000000000" pitchFamily="2" charset="0"/>
              <a:ea typeface="Poppins Medium"/>
              <a:cs typeface="Poppins Medium" panose="00000600000000000000" pitchFamily="2" charset="0"/>
              <a:sym typeface="Poppins Medium"/>
            </a:endParaRPr>
          </a:p>
          <a:p>
            <a:pPr lvl="0" algn="l" rtl="0">
              <a:lnSpc>
                <a:spcPct val="100000"/>
              </a:lnSpc>
              <a:spcBef>
                <a:spcPts val="0"/>
              </a:spcBef>
              <a:spcAft>
                <a:spcPts val="0"/>
              </a:spcAft>
            </a:pPr>
            <a:r>
              <a:rPr lang="de-DE" sz="1200" dirty="0">
                <a:solidFill>
                  <a:srgbClr val="434343"/>
                </a:solidFill>
                <a:latin typeface="Poppins Medium"/>
                <a:ea typeface="Poppins Medium"/>
                <a:cs typeface="Poppins Medium"/>
                <a:sym typeface="Poppins Medium"/>
              </a:rPr>
              <a:t>	</a:t>
            </a:r>
          </a:p>
          <a:p>
            <a:pPr lvl="0" algn="l" rtl="0">
              <a:lnSpc>
                <a:spcPct val="100000"/>
              </a:lnSpc>
              <a:spcBef>
                <a:spcPts val="0"/>
              </a:spcBef>
              <a:spcAft>
                <a:spcPts val="0"/>
              </a:spcAft>
            </a:pPr>
            <a:endParaRPr lang="de-DE" sz="1200" dirty="0">
              <a:solidFill>
                <a:srgbClr val="434343"/>
              </a:solidFill>
              <a:latin typeface="Poppins Medium"/>
              <a:ea typeface="Poppins Medium"/>
              <a:cs typeface="Poppins Medium"/>
              <a:sym typeface="Poppins Medium"/>
            </a:endParaRPr>
          </a:p>
          <a:p>
            <a:pPr marL="285750" lvl="0" indent="-285750" algn="l" rtl="0">
              <a:lnSpc>
                <a:spcPct val="100000"/>
              </a:lnSpc>
              <a:spcBef>
                <a:spcPts val="0"/>
              </a:spcBef>
              <a:spcAft>
                <a:spcPts val="0"/>
              </a:spcAft>
              <a:buFont typeface="+mj-lt"/>
              <a:buAutoNum type="romanUcPeriod"/>
            </a:pPr>
            <a:endParaRPr lang="de-DE" sz="1200" dirty="0">
              <a:solidFill>
                <a:srgbClr val="434343"/>
              </a:solidFill>
              <a:latin typeface="Poppins Medium"/>
              <a:ea typeface="Poppins Medium"/>
              <a:cs typeface="Poppins Medium"/>
              <a:sym typeface="Poppins Medium"/>
            </a:endParaRPr>
          </a:p>
          <a:p>
            <a:pPr marL="285750" lvl="0" indent="-285750" algn="l" rtl="0">
              <a:lnSpc>
                <a:spcPct val="100000"/>
              </a:lnSpc>
              <a:spcBef>
                <a:spcPts val="0"/>
              </a:spcBef>
              <a:spcAft>
                <a:spcPts val="0"/>
              </a:spcAft>
              <a:buFont typeface="+mj-lt"/>
              <a:buAutoNum type="romanUcPeriod"/>
            </a:pPr>
            <a:endParaRPr lang="de-DE" sz="1200" dirty="0">
              <a:solidFill>
                <a:srgbClr val="434343"/>
              </a:solidFill>
              <a:latin typeface="Poppins Medium"/>
              <a:ea typeface="Poppins Medium"/>
              <a:cs typeface="Poppins Medium"/>
              <a:sym typeface="Poppins Medium"/>
            </a:endParaRPr>
          </a:p>
          <a:p>
            <a:pPr marL="285750" lvl="0" indent="-285750" algn="l" rtl="0">
              <a:lnSpc>
                <a:spcPct val="100000"/>
              </a:lnSpc>
              <a:spcBef>
                <a:spcPts val="0"/>
              </a:spcBef>
              <a:spcAft>
                <a:spcPts val="0"/>
              </a:spcAft>
              <a:buFont typeface="+mj-lt"/>
              <a:buAutoNum type="romanUcPeriod"/>
            </a:pPr>
            <a:endParaRPr lang="de-DE" sz="1200" dirty="0">
              <a:solidFill>
                <a:srgbClr val="434343"/>
              </a:solidFill>
              <a:latin typeface="Poppins Medium"/>
              <a:ea typeface="Poppins Medium"/>
              <a:cs typeface="Poppins Medium"/>
              <a:sym typeface="Poppins Medium"/>
            </a:endParaRPr>
          </a:p>
          <a:p>
            <a:pPr marL="171450" lvl="0" indent="-171450" algn="l" rtl="0">
              <a:lnSpc>
                <a:spcPct val="100000"/>
              </a:lnSpc>
              <a:spcBef>
                <a:spcPts val="0"/>
              </a:spcBef>
              <a:spcAft>
                <a:spcPts val="0"/>
              </a:spcAft>
              <a:buFont typeface="Wingdings" panose="05000000000000000000" pitchFamily="2" charset="2"/>
              <a:buChar char="§"/>
            </a:pPr>
            <a:endParaRPr sz="1200" dirty="0">
              <a:solidFill>
                <a:srgbClr val="434343"/>
              </a:solidFill>
              <a:latin typeface="Poppins Medium"/>
              <a:ea typeface="Poppins Medium"/>
              <a:cs typeface="Poppins Medium"/>
              <a:sym typeface="Poppins Medium"/>
            </a:endParaRPr>
          </a:p>
          <a:p>
            <a:pPr marL="171450" lvl="0" indent="-171450" algn="l" rtl="0">
              <a:lnSpc>
                <a:spcPct val="100000"/>
              </a:lnSpc>
              <a:spcBef>
                <a:spcPts val="0"/>
              </a:spcBef>
              <a:spcAft>
                <a:spcPts val="0"/>
              </a:spcAft>
              <a:buFont typeface="Wingdings" panose="05000000000000000000" pitchFamily="2" charset="2"/>
              <a:buChar char="§"/>
            </a:pPr>
            <a:endParaRPr sz="1200" dirty="0">
              <a:solidFill>
                <a:srgbClr val="434343"/>
              </a:solidFill>
              <a:latin typeface="Poppins Medium"/>
              <a:ea typeface="Poppins Medium"/>
              <a:cs typeface="Poppins Medium"/>
              <a:sym typeface="Poppins Medium"/>
            </a:endParaRPr>
          </a:p>
        </p:txBody>
      </p:sp>
      <p:sp>
        <p:nvSpPr>
          <p:cNvPr id="118" name="Google Shape;118;p22"/>
          <p:cNvSpPr txBox="1"/>
          <p:nvPr/>
        </p:nvSpPr>
        <p:spPr>
          <a:xfrm>
            <a:off x="775742" y="428225"/>
            <a:ext cx="6476173" cy="494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fr-FR" sz="2300" b="1" dirty="0" err="1">
                <a:solidFill>
                  <a:srgbClr val="2DC5FA"/>
                </a:solidFill>
                <a:latin typeface="Poppins"/>
                <a:ea typeface="Poppins"/>
                <a:cs typeface="Poppins"/>
                <a:sym typeface="Poppins"/>
              </a:rPr>
              <a:t>Supervised</a:t>
            </a:r>
            <a:r>
              <a:rPr lang="fr-FR" sz="2300" b="1" dirty="0">
                <a:solidFill>
                  <a:srgbClr val="2DC5FA"/>
                </a:solidFill>
                <a:latin typeface="Poppins"/>
                <a:ea typeface="Poppins"/>
                <a:cs typeface="Poppins"/>
                <a:sym typeface="Poppins"/>
              </a:rPr>
              <a:t> Learning</a:t>
            </a:r>
            <a:endParaRPr sz="2300" b="1" dirty="0">
              <a:solidFill>
                <a:srgbClr val="2DC5FA"/>
              </a:solidFill>
              <a:latin typeface="Poppins"/>
              <a:ea typeface="Poppins"/>
              <a:cs typeface="Poppins"/>
              <a:sym typeface="Poppins"/>
            </a:endParaRPr>
          </a:p>
        </p:txBody>
      </p:sp>
      <p:pic>
        <p:nvPicPr>
          <p:cNvPr id="2" name="Picture 1"/>
          <p:cNvPicPr>
            <a:picLocks noChangeAspect="1"/>
          </p:cNvPicPr>
          <p:nvPr/>
        </p:nvPicPr>
        <p:blipFill>
          <a:blip r:embed="rId4"/>
          <a:stretch>
            <a:fillRect/>
          </a:stretch>
        </p:blipFill>
        <p:spPr>
          <a:xfrm>
            <a:off x="852225" y="869138"/>
            <a:ext cx="6510600" cy="2190934"/>
          </a:xfrm>
          <a:prstGeom prst="rect">
            <a:avLst/>
          </a:prstGeom>
        </p:spPr>
      </p:pic>
      <p:pic>
        <p:nvPicPr>
          <p:cNvPr id="3" name="Picture 2"/>
          <p:cNvPicPr>
            <a:picLocks noChangeAspect="1"/>
          </p:cNvPicPr>
          <p:nvPr/>
        </p:nvPicPr>
        <p:blipFill>
          <a:blip r:embed="rId5"/>
          <a:stretch>
            <a:fillRect/>
          </a:stretch>
        </p:blipFill>
        <p:spPr>
          <a:xfrm>
            <a:off x="966525" y="3060072"/>
            <a:ext cx="5020661" cy="1659722"/>
          </a:xfrm>
          <a:prstGeom prst="rect">
            <a:avLst/>
          </a:prstGeom>
        </p:spPr>
      </p:pic>
    </p:spTree>
    <p:extLst>
      <p:ext uri="{BB962C8B-B14F-4D97-AF65-F5344CB8AC3E}">
        <p14:creationId xmlns:p14="http://schemas.microsoft.com/office/powerpoint/2010/main" val="6874009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6"/>
        <p:cNvGrpSpPr/>
        <p:nvPr/>
      </p:nvGrpSpPr>
      <p:grpSpPr>
        <a:xfrm>
          <a:off x="0" y="0"/>
          <a:ext cx="0" cy="0"/>
          <a:chOff x="0" y="0"/>
          <a:chExt cx="0" cy="0"/>
        </a:xfrm>
      </p:grpSpPr>
      <p:sp>
        <p:nvSpPr>
          <p:cNvPr id="117" name="Google Shape;117;p22"/>
          <p:cNvSpPr txBox="1"/>
          <p:nvPr/>
        </p:nvSpPr>
        <p:spPr>
          <a:xfrm>
            <a:off x="671250" y="922325"/>
            <a:ext cx="4066065" cy="3348900"/>
          </a:xfrm>
          <a:prstGeom prst="rect">
            <a:avLst/>
          </a:prstGeom>
          <a:noFill/>
          <a:ln>
            <a:noFill/>
          </a:ln>
        </p:spPr>
        <p:txBody>
          <a:bodyPr spcFirstLastPara="1" wrap="square" lIns="91425" tIns="91425" rIns="91425" bIns="91425" anchor="t" anchorCtr="0">
            <a:noAutofit/>
          </a:bodyPr>
          <a:lstStyle/>
          <a:p>
            <a:pPr marL="285750" indent="-285750" rtl="0">
              <a:spcBef>
                <a:spcPts val="0"/>
              </a:spcBef>
              <a:spcAft>
                <a:spcPts val="0"/>
              </a:spcAft>
              <a:buFont typeface="+mj-lt"/>
              <a:buAutoNum type="romanUcPeriod"/>
            </a:pPr>
            <a:endParaRPr lang="en-US" sz="1200" b="0" dirty="0">
              <a:effectLst/>
            </a:endParaRPr>
          </a:p>
          <a:p>
            <a:br>
              <a:rPr lang="en-US" sz="1600" dirty="0"/>
            </a:br>
            <a:endParaRPr lang="en-US" sz="1200" b="0" dirty="0">
              <a:effectLst/>
            </a:endParaRPr>
          </a:p>
          <a:p>
            <a:br>
              <a:rPr lang="en-US" sz="1600" dirty="0"/>
            </a:br>
            <a:endParaRPr lang="de-DE" sz="1200" dirty="0">
              <a:solidFill>
                <a:srgbClr val="434343"/>
              </a:solidFill>
              <a:latin typeface="Poppins Medium" panose="00000600000000000000" pitchFamily="2" charset="0"/>
              <a:ea typeface="Poppins Medium"/>
              <a:cs typeface="Poppins Medium" panose="00000600000000000000" pitchFamily="2" charset="0"/>
              <a:sym typeface="Poppins Medium"/>
            </a:endParaRPr>
          </a:p>
          <a:p>
            <a:pPr lvl="0" algn="l" rtl="0">
              <a:lnSpc>
                <a:spcPct val="100000"/>
              </a:lnSpc>
              <a:spcBef>
                <a:spcPts val="0"/>
              </a:spcBef>
              <a:spcAft>
                <a:spcPts val="0"/>
              </a:spcAft>
            </a:pPr>
            <a:r>
              <a:rPr lang="de-DE" sz="1200" dirty="0">
                <a:solidFill>
                  <a:srgbClr val="434343"/>
                </a:solidFill>
                <a:latin typeface="Poppins Medium"/>
                <a:ea typeface="Poppins Medium"/>
                <a:cs typeface="Poppins Medium"/>
                <a:sym typeface="Poppins Medium"/>
              </a:rPr>
              <a:t>	</a:t>
            </a:r>
          </a:p>
          <a:p>
            <a:pPr lvl="0" algn="l" rtl="0">
              <a:lnSpc>
                <a:spcPct val="100000"/>
              </a:lnSpc>
              <a:spcBef>
                <a:spcPts val="0"/>
              </a:spcBef>
              <a:spcAft>
                <a:spcPts val="0"/>
              </a:spcAft>
            </a:pPr>
            <a:endParaRPr lang="de-DE" sz="1200" dirty="0">
              <a:solidFill>
                <a:srgbClr val="434343"/>
              </a:solidFill>
              <a:latin typeface="Poppins Medium"/>
              <a:ea typeface="Poppins Medium"/>
              <a:cs typeface="Poppins Medium"/>
              <a:sym typeface="Poppins Medium"/>
            </a:endParaRPr>
          </a:p>
          <a:p>
            <a:pPr marL="285750" lvl="0" indent="-285750" algn="l" rtl="0">
              <a:lnSpc>
                <a:spcPct val="100000"/>
              </a:lnSpc>
              <a:spcBef>
                <a:spcPts val="0"/>
              </a:spcBef>
              <a:spcAft>
                <a:spcPts val="0"/>
              </a:spcAft>
              <a:buFont typeface="+mj-lt"/>
              <a:buAutoNum type="romanUcPeriod"/>
            </a:pPr>
            <a:endParaRPr lang="de-DE" sz="1200" dirty="0">
              <a:solidFill>
                <a:srgbClr val="434343"/>
              </a:solidFill>
              <a:latin typeface="Poppins Medium"/>
              <a:ea typeface="Poppins Medium"/>
              <a:cs typeface="Poppins Medium"/>
              <a:sym typeface="Poppins Medium"/>
            </a:endParaRPr>
          </a:p>
          <a:p>
            <a:pPr marL="285750" lvl="0" indent="-285750" algn="l" rtl="0">
              <a:lnSpc>
                <a:spcPct val="100000"/>
              </a:lnSpc>
              <a:spcBef>
                <a:spcPts val="0"/>
              </a:spcBef>
              <a:spcAft>
                <a:spcPts val="0"/>
              </a:spcAft>
              <a:buFont typeface="+mj-lt"/>
              <a:buAutoNum type="romanUcPeriod"/>
            </a:pPr>
            <a:endParaRPr lang="de-DE" sz="1200" dirty="0">
              <a:solidFill>
                <a:srgbClr val="434343"/>
              </a:solidFill>
              <a:latin typeface="Poppins Medium"/>
              <a:ea typeface="Poppins Medium"/>
              <a:cs typeface="Poppins Medium"/>
              <a:sym typeface="Poppins Medium"/>
            </a:endParaRPr>
          </a:p>
          <a:p>
            <a:pPr marL="285750" lvl="0" indent="-285750" algn="l" rtl="0">
              <a:lnSpc>
                <a:spcPct val="100000"/>
              </a:lnSpc>
              <a:spcBef>
                <a:spcPts val="0"/>
              </a:spcBef>
              <a:spcAft>
                <a:spcPts val="0"/>
              </a:spcAft>
              <a:buFont typeface="+mj-lt"/>
              <a:buAutoNum type="romanUcPeriod"/>
            </a:pPr>
            <a:endParaRPr lang="de-DE" sz="1200" dirty="0">
              <a:solidFill>
                <a:srgbClr val="434343"/>
              </a:solidFill>
              <a:latin typeface="Poppins Medium"/>
              <a:ea typeface="Poppins Medium"/>
              <a:cs typeface="Poppins Medium"/>
              <a:sym typeface="Poppins Medium"/>
            </a:endParaRPr>
          </a:p>
          <a:p>
            <a:pPr marL="171450" lvl="0" indent="-171450" algn="l" rtl="0">
              <a:lnSpc>
                <a:spcPct val="100000"/>
              </a:lnSpc>
              <a:spcBef>
                <a:spcPts val="0"/>
              </a:spcBef>
              <a:spcAft>
                <a:spcPts val="0"/>
              </a:spcAft>
              <a:buFont typeface="Wingdings" panose="05000000000000000000" pitchFamily="2" charset="2"/>
              <a:buChar char="§"/>
            </a:pPr>
            <a:endParaRPr sz="1200" dirty="0">
              <a:solidFill>
                <a:srgbClr val="434343"/>
              </a:solidFill>
              <a:latin typeface="Poppins Medium"/>
              <a:ea typeface="Poppins Medium"/>
              <a:cs typeface="Poppins Medium"/>
              <a:sym typeface="Poppins Medium"/>
            </a:endParaRPr>
          </a:p>
          <a:p>
            <a:pPr marL="171450" lvl="0" indent="-171450" algn="l" rtl="0">
              <a:lnSpc>
                <a:spcPct val="100000"/>
              </a:lnSpc>
              <a:spcBef>
                <a:spcPts val="0"/>
              </a:spcBef>
              <a:spcAft>
                <a:spcPts val="0"/>
              </a:spcAft>
              <a:buFont typeface="Wingdings" panose="05000000000000000000" pitchFamily="2" charset="2"/>
              <a:buChar char="§"/>
            </a:pPr>
            <a:endParaRPr sz="1200" dirty="0">
              <a:solidFill>
                <a:srgbClr val="434343"/>
              </a:solidFill>
              <a:latin typeface="Poppins Medium"/>
              <a:ea typeface="Poppins Medium"/>
              <a:cs typeface="Poppins Medium"/>
              <a:sym typeface="Poppins Medium"/>
            </a:endParaRPr>
          </a:p>
        </p:txBody>
      </p:sp>
      <p:sp>
        <p:nvSpPr>
          <p:cNvPr id="118" name="Google Shape;118;p22"/>
          <p:cNvSpPr txBox="1"/>
          <p:nvPr/>
        </p:nvSpPr>
        <p:spPr>
          <a:xfrm>
            <a:off x="561000" y="428225"/>
            <a:ext cx="4879200" cy="494100"/>
          </a:xfrm>
          <a:prstGeom prst="rect">
            <a:avLst/>
          </a:prstGeom>
          <a:noFill/>
          <a:ln>
            <a:noFill/>
          </a:ln>
        </p:spPr>
        <p:txBody>
          <a:bodyPr spcFirstLastPara="1" wrap="square" lIns="91425" tIns="91425" rIns="91425" bIns="91425" anchor="t" anchorCtr="0">
            <a:noAutofit/>
          </a:bodyPr>
          <a:lstStyle/>
          <a:p>
            <a:pPr lvl="0">
              <a:spcAft>
                <a:spcPts val="1600"/>
              </a:spcAft>
            </a:pPr>
            <a:r>
              <a:rPr lang="en-GB" sz="2300" b="1" dirty="0" err="1">
                <a:solidFill>
                  <a:srgbClr val="2DC5FA"/>
                </a:solidFill>
                <a:latin typeface="Poppins"/>
                <a:ea typeface="Poppins"/>
                <a:cs typeface="Poppins"/>
                <a:sym typeface="Poppins"/>
              </a:rPr>
              <a:t>RidgeClassifier</a:t>
            </a:r>
            <a:r>
              <a:rPr lang="en-GB" sz="2300" b="1" dirty="0">
                <a:solidFill>
                  <a:srgbClr val="2DC5FA"/>
                </a:solidFill>
                <a:latin typeface="Poppins"/>
                <a:ea typeface="Poppins"/>
                <a:cs typeface="Poppins"/>
                <a:sym typeface="Poppins"/>
              </a:rPr>
              <a:t> – Model Testing</a:t>
            </a:r>
          </a:p>
          <a:p>
            <a:pPr lvl="0">
              <a:spcAft>
                <a:spcPts val="1600"/>
              </a:spcAft>
            </a:pPr>
            <a:r>
              <a:rPr lang="en-GB" sz="2300" b="1" dirty="0">
                <a:solidFill>
                  <a:srgbClr val="2DC5FA"/>
                </a:solidFill>
                <a:latin typeface="Poppins"/>
                <a:ea typeface="Poppins"/>
                <a:cs typeface="Poppins"/>
                <a:sym typeface="Poppins"/>
              </a:rPr>
              <a:t> </a:t>
            </a:r>
            <a:endParaRPr sz="2300" b="1" dirty="0">
              <a:solidFill>
                <a:srgbClr val="2DC5FA"/>
              </a:solidFill>
              <a:latin typeface="Poppins"/>
              <a:ea typeface="Poppins"/>
              <a:cs typeface="Poppins"/>
              <a:sym typeface="Poppins"/>
            </a:endParaRPr>
          </a:p>
        </p:txBody>
      </p:sp>
      <p:pic>
        <p:nvPicPr>
          <p:cNvPr id="2" name="Picture 1"/>
          <p:cNvPicPr>
            <a:picLocks noChangeAspect="1"/>
          </p:cNvPicPr>
          <p:nvPr/>
        </p:nvPicPr>
        <p:blipFill>
          <a:blip r:embed="rId4"/>
          <a:stretch>
            <a:fillRect/>
          </a:stretch>
        </p:blipFill>
        <p:spPr>
          <a:xfrm>
            <a:off x="671250" y="922325"/>
            <a:ext cx="5494496" cy="1295512"/>
          </a:xfrm>
          <a:prstGeom prst="rect">
            <a:avLst/>
          </a:prstGeom>
        </p:spPr>
      </p:pic>
      <p:pic>
        <p:nvPicPr>
          <p:cNvPr id="3" name="Picture 2"/>
          <p:cNvPicPr>
            <a:picLocks noChangeAspect="1"/>
          </p:cNvPicPr>
          <p:nvPr/>
        </p:nvPicPr>
        <p:blipFill>
          <a:blip r:embed="rId5"/>
          <a:stretch>
            <a:fillRect/>
          </a:stretch>
        </p:blipFill>
        <p:spPr>
          <a:xfrm>
            <a:off x="6604903" y="3000375"/>
            <a:ext cx="1839426" cy="1396784"/>
          </a:xfrm>
          <a:prstGeom prst="rect">
            <a:avLst/>
          </a:prstGeom>
        </p:spPr>
      </p:pic>
      <p:pic>
        <p:nvPicPr>
          <p:cNvPr id="4" name="Picture 3"/>
          <p:cNvPicPr>
            <a:picLocks noChangeAspect="1"/>
          </p:cNvPicPr>
          <p:nvPr/>
        </p:nvPicPr>
        <p:blipFill>
          <a:blip r:embed="rId6"/>
          <a:stretch>
            <a:fillRect/>
          </a:stretch>
        </p:blipFill>
        <p:spPr>
          <a:xfrm>
            <a:off x="2495775" y="2335438"/>
            <a:ext cx="3853125" cy="2266063"/>
          </a:xfrm>
          <a:prstGeom prst="rect">
            <a:avLst/>
          </a:prstGeom>
        </p:spPr>
      </p:pic>
    </p:spTree>
    <p:extLst>
      <p:ext uri="{BB962C8B-B14F-4D97-AF65-F5344CB8AC3E}">
        <p14:creationId xmlns:p14="http://schemas.microsoft.com/office/powerpoint/2010/main" val="34806213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6"/>
        <p:cNvGrpSpPr/>
        <p:nvPr/>
      </p:nvGrpSpPr>
      <p:grpSpPr>
        <a:xfrm>
          <a:off x="0" y="0"/>
          <a:ext cx="0" cy="0"/>
          <a:chOff x="0" y="0"/>
          <a:chExt cx="0" cy="0"/>
        </a:xfrm>
      </p:grpSpPr>
      <p:pic>
        <p:nvPicPr>
          <p:cNvPr id="97" name="Google Shape;97;p19"/>
          <p:cNvPicPr preferRelativeResize="0"/>
          <p:nvPr/>
        </p:nvPicPr>
        <p:blipFill>
          <a:blip r:embed="rId4">
            <a:alphaModFix/>
          </a:blip>
          <a:stretch>
            <a:fillRect/>
          </a:stretch>
        </p:blipFill>
        <p:spPr>
          <a:xfrm>
            <a:off x="5835900" y="327523"/>
            <a:ext cx="2984602" cy="4476928"/>
          </a:xfrm>
          <a:prstGeom prst="rect">
            <a:avLst/>
          </a:prstGeom>
          <a:noFill/>
          <a:ln>
            <a:noFill/>
          </a:ln>
        </p:spPr>
      </p:pic>
      <p:sp>
        <p:nvSpPr>
          <p:cNvPr id="98" name="Google Shape;98;p19"/>
          <p:cNvSpPr txBox="1"/>
          <p:nvPr/>
        </p:nvSpPr>
        <p:spPr>
          <a:xfrm>
            <a:off x="671250" y="922325"/>
            <a:ext cx="4658700" cy="334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de-DE" sz="1200" b="1" dirty="0">
                <a:solidFill>
                  <a:srgbClr val="434343"/>
                </a:solidFill>
                <a:latin typeface="Poppins"/>
                <a:ea typeface="Poppins"/>
                <a:cs typeface="Poppins"/>
                <a:sym typeface="Poppins"/>
              </a:rPr>
              <a:t>Energy Consumptions in small scale industry in South Korea</a:t>
            </a:r>
          </a:p>
          <a:p>
            <a:pPr marL="0" lvl="0" indent="0" algn="l" rtl="0">
              <a:spcBef>
                <a:spcPts val="0"/>
              </a:spcBef>
              <a:spcAft>
                <a:spcPts val="0"/>
              </a:spcAft>
              <a:buNone/>
            </a:pPr>
            <a:endParaRPr lang="de-DE" sz="1200" b="1" dirty="0">
              <a:solidFill>
                <a:srgbClr val="434343"/>
              </a:solidFill>
              <a:latin typeface="Poppins"/>
              <a:ea typeface="Poppins"/>
              <a:cs typeface="Poppins"/>
              <a:sym typeface="Poppins"/>
            </a:endParaRPr>
          </a:p>
          <a:p>
            <a:pPr marL="171450" indent="-171450">
              <a:buFont typeface="Wingdings" panose="05000000000000000000" pitchFamily="2" charset="2"/>
              <a:buChar char="§"/>
            </a:pPr>
            <a:r>
              <a:rPr lang="de-DE" sz="1200" dirty="0">
                <a:solidFill>
                  <a:srgbClr val="434343"/>
                </a:solidFill>
                <a:latin typeface="Poppins"/>
                <a:ea typeface="Poppins"/>
                <a:cs typeface="Poppins"/>
                <a:sym typeface="Poppins"/>
              </a:rPr>
              <a:t>A set of Data inorder to predict the consumption of energy in daily, weekly, monthly and </a:t>
            </a:r>
            <a:r>
              <a:rPr lang="de-DE" sz="1200" dirty="0" err="1">
                <a:solidFill>
                  <a:srgbClr val="434343"/>
                </a:solidFill>
                <a:latin typeface="Poppins"/>
                <a:ea typeface="Poppins"/>
                <a:cs typeface="Poppins"/>
                <a:sym typeface="Poppins"/>
              </a:rPr>
              <a:t>annually</a:t>
            </a:r>
            <a:endParaRPr lang="de-DE" sz="1200" dirty="0">
              <a:solidFill>
                <a:srgbClr val="434343"/>
              </a:solidFill>
              <a:latin typeface="Poppins"/>
              <a:ea typeface="Poppins"/>
              <a:cs typeface="Poppins"/>
              <a:sym typeface="Poppins"/>
            </a:endParaRPr>
          </a:p>
          <a:p>
            <a:endParaRPr lang="de-DE" sz="1200" dirty="0">
              <a:solidFill>
                <a:srgbClr val="434343"/>
              </a:solidFill>
              <a:latin typeface="Poppins"/>
              <a:ea typeface="Poppins"/>
              <a:cs typeface="Poppins"/>
              <a:sym typeface="Poppins"/>
            </a:endParaRPr>
          </a:p>
          <a:p>
            <a:r>
              <a:rPr lang="de-DE" sz="1200" b="1" dirty="0">
                <a:solidFill>
                  <a:srgbClr val="434343"/>
                </a:solidFill>
                <a:latin typeface="Poppins"/>
                <a:ea typeface="Poppins"/>
                <a:cs typeface="Poppins"/>
                <a:sym typeface="Poppins"/>
              </a:rPr>
              <a:t>Is there any correlations in between the factors related to the energy consumptions?</a:t>
            </a:r>
          </a:p>
          <a:p>
            <a:endParaRPr lang="de-DE" sz="1200" dirty="0">
              <a:solidFill>
                <a:srgbClr val="434343"/>
              </a:solidFill>
              <a:latin typeface="Poppins"/>
              <a:ea typeface="Poppins"/>
              <a:cs typeface="Poppins"/>
              <a:sym typeface="Poppins"/>
            </a:endParaRPr>
          </a:p>
          <a:p>
            <a:endParaRPr lang="de-DE" sz="1200" dirty="0">
              <a:solidFill>
                <a:srgbClr val="434343"/>
              </a:solidFill>
              <a:latin typeface="Poppins"/>
              <a:ea typeface="Poppins"/>
              <a:cs typeface="Poppins"/>
              <a:sym typeface="Poppins"/>
            </a:endParaRPr>
          </a:p>
          <a:p>
            <a:pPr marL="171450" indent="-171450">
              <a:buFont typeface="Wingdings" panose="05000000000000000000" pitchFamily="2" charset="2"/>
              <a:buChar char="§"/>
            </a:pPr>
            <a:r>
              <a:rPr lang="de-DE" sz="1200" dirty="0">
                <a:solidFill>
                  <a:srgbClr val="434343"/>
                </a:solidFill>
                <a:latin typeface="Poppins"/>
                <a:ea typeface="Poppins"/>
                <a:cs typeface="Poppins"/>
                <a:sym typeface="Poppins"/>
              </a:rPr>
              <a:t>Yes, </a:t>
            </a:r>
            <a:r>
              <a:rPr lang="en-GB" sz="1200" dirty="0">
                <a:solidFill>
                  <a:srgbClr val="434343"/>
                </a:solidFill>
                <a:latin typeface="Poppins"/>
                <a:ea typeface="Poppins"/>
                <a:cs typeface="Poppins"/>
              </a:rPr>
              <a:t>Lagging Current reactive power Continuous is highly correlated in energy consumptions</a:t>
            </a:r>
            <a:endParaRPr lang="de-DE" sz="1200" dirty="0">
              <a:solidFill>
                <a:srgbClr val="434343"/>
              </a:solidFill>
              <a:latin typeface="Poppins"/>
              <a:ea typeface="Poppins"/>
              <a:cs typeface="Poppins"/>
              <a:sym typeface="Poppins"/>
            </a:endParaRPr>
          </a:p>
          <a:p>
            <a:endParaRPr lang="de-DE" sz="1200" dirty="0">
              <a:solidFill>
                <a:srgbClr val="434343"/>
              </a:solidFill>
              <a:latin typeface="Poppins"/>
              <a:ea typeface="Poppins"/>
              <a:cs typeface="Poppins"/>
              <a:sym typeface="Poppins"/>
            </a:endParaRPr>
          </a:p>
          <a:p>
            <a:endParaRPr lang="de-DE" sz="1200" dirty="0">
              <a:solidFill>
                <a:srgbClr val="434343"/>
              </a:solidFill>
              <a:latin typeface="Poppins"/>
              <a:ea typeface="Poppins"/>
              <a:cs typeface="Poppins"/>
              <a:sym typeface="Poppins"/>
            </a:endParaRPr>
          </a:p>
          <a:p>
            <a:endParaRPr lang="de-DE" sz="1200" dirty="0">
              <a:solidFill>
                <a:srgbClr val="434343"/>
              </a:solidFill>
              <a:latin typeface="Poppins"/>
              <a:ea typeface="Poppins"/>
              <a:cs typeface="Poppins"/>
              <a:sym typeface="Poppins"/>
            </a:endParaRPr>
          </a:p>
          <a:p>
            <a:endParaRPr lang="de-DE" sz="1200" dirty="0">
              <a:solidFill>
                <a:srgbClr val="434343"/>
              </a:solidFill>
              <a:latin typeface="Poppins"/>
              <a:cs typeface="Poppins"/>
              <a:sym typeface="Poppins"/>
            </a:endParaRPr>
          </a:p>
          <a:p>
            <a:br>
              <a:rPr lang="en-US" sz="1600" dirty="0"/>
            </a:br>
            <a:endParaRPr lang="de-DE" sz="1200" dirty="0">
              <a:solidFill>
                <a:srgbClr val="434343"/>
              </a:solidFill>
              <a:latin typeface="Poppins"/>
              <a:ea typeface="Poppins"/>
              <a:cs typeface="Poppins"/>
              <a:sym typeface="Poppins"/>
            </a:endParaRPr>
          </a:p>
          <a:p>
            <a:pPr marL="0" lvl="0" indent="0" algn="l" rtl="0">
              <a:lnSpc>
                <a:spcPct val="100000"/>
              </a:lnSpc>
              <a:spcBef>
                <a:spcPts val="0"/>
              </a:spcBef>
              <a:spcAft>
                <a:spcPts val="0"/>
              </a:spcAft>
              <a:buNone/>
            </a:pPr>
            <a:endParaRPr lang="de-DE" sz="1200" dirty="0">
              <a:solidFill>
                <a:srgbClr val="434343"/>
              </a:solidFill>
              <a:latin typeface="Poppins"/>
              <a:ea typeface="Poppins"/>
              <a:cs typeface="Poppins"/>
              <a:sym typeface="Poppins"/>
            </a:endParaRPr>
          </a:p>
          <a:p>
            <a:pPr marL="0" lvl="0" indent="0" algn="l" rtl="0">
              <a:lnSpc>
                <a:spcPct val="100000"/>
              </a:lnSpc>
              <a:spcBef>
                <a:spcPts val="0"/>
              </a:spcBef>
              <a:spcAft>
                <a:spcPts val="0"/>
              </a:spcAft>
              <a:buNone/>
            </a:pPr>
            <a:endParaRPr lang="de-DE" sz="1200" dirty="0">
              <a:solidFill>
                <a:srgbClr val="434343"/>
              </a:solidFill>
              <a:latin typeface="Poppins"/>
              <a:ea typeface="Poppins"/>
              <a:cs typeface="Poppins"/>
              <a:sym typeface="Poppins"/>
            </a:endParaRPr>
          </a:p>
          <a:p>
            <a:pPr marL="0" lvl="0" indent="0" algn="l" rtl="0">
              <a:lnSpc>
                <a:spcPct val="100000"/>
              </a:lnSpc>
              <a:spcBef>
                <a:spcPts val="0"/>
              </a:spcBef>
              <a:spcAft>
                <a:spcPts val="0"/>
              </a:spcAft>
              <a:buNone/>
            </a:pPr>
            <a:endParaRPr lang="de-DE" sz="1200" dirty="0">
              <a:solidFill>
                <a:srgbClr val="434343"/>
              </a:solidFill>
              <a:latin typeface="Poppins"/>
              <a:ea typeface="Poppins"/>
              <a:cs typeface="Poppins"/>
              <a:sym typeface="Poppins"/>
            </a:endParaRPr>
          </a:p>
          <a:p>
            <a:pPr marL="0" lvl="0" indent="0" algn="l" rtl="0">
              <a:lnSpc>
                <a:spcPct val="100000"/>
              </a:lnSpc>
              <a:spcBef>
                <a:spcPts val="0"/>
              </a:spcBef>
              <a:spcAft>
                <a:spcPts val="0"/>
              </a:spcAft>
              <a:buNone/>
            </a:pPr>
            <a:endParaRPr sz="1200" dirty="0">
              <a:solidFill>
                <a:srgbClr val="434343"/>
              </a:solidFill>
              <a:latin typeface="Poppins"/>
              <a:ea typeface="Poppins"/>
              <a:cs typeface="Poppins"/>
              <a:sym typeface="Poppins"/>
            </a:endParaRPr>
          </a:p>
          <a:p>
            <a:pPr marL="0" lvl="0" indent="0" algn="l" rtl="0">
              <a:lnSpc>
                <a:spcPct val="100000"/>
              </a:lnSpc>
              <a:spcBef>
                <a:spcPts val="0"/>
              </a:spcBef>
              <a:spcAft>
                <a:spcPts val="0"/>
              </a:spcAft>
              <a:buNone/>
            </a:pPr>
            <a:endParaRPr sz="1200" b="1" dirty="0">
              <a:solidFill>
                <a:srgbClr val="434343"/>
              </a:solidFill>
              <a:latin typeface="Poppins"/>
              <a:ea typeface="Poppins"/>
              <a:cs typeface="Poppins"/>
              <a:sym typeface="Poppins"/>
            </a:endParaRPr>
          </a:p>
          <a:p>
            <a:pPr marL="0" lvl="0" indent="0" algn="l" rtl="0">
              <a:lnSpc>
                <a:spcPct val="100000"/>
              </a:lnSpc>
              <a:spcBef>
                <a:spcPts val="0"/>
              </a:spcBef>
              <a:spcAft>
                <a:spcPts val="0"/>
              </a:spcAft>
              <a:buNone/>
            </a:pPr>
            <a:endParaRPr sz="1200" b="1" dirty="0">
              <a:solidFill>
                <a:srgbClr val="434343"/>
              </a:solidFill>
              <a:latin typeface="Poppins"/>
              <a:ea typeface="Poppins"/>
              <a:cs typeface="Poppins"/>
              <a:sym typeface="Poppins"/>
            </a:endParaRPr>
          </a:p>
          <a:p>
            <a:pPr marL="0" lvl="0" indent="0" algn="l" rtl="0">
              <a:lnSpc>
                <a:spcPct val="100000"/>
              </a:lnSpc>
              <a:spcBef>
                <a:spcPts val="0"/>
              </a:spcBef>
              <a:spcAft>
                <a:spcPts val="0"/>
              </a:spcAft>
              <a:buNone/>
            </a:pPr>
            <a:endParaRPr sz="1200" b="1" dirty="0">
              <a:solidFill>
                <a:srgbClr val="434343"/>
              </a:solidFill>
              <a:latin typeface="Poppins"/>
              <a:ea typeface="Poppins"/>
              <a:cs typeface="Poppins"/>
              <a:sym typeface="Poppins"/>
            </a:endParaRPr>
          </a:p>
          <a:p>
            <a:pPr marL="0" lvl="0" indent="0" algn="l" rtl="0">
              <a:spcBef>
                <a:spcPts val="0"/>
              </a:spcBef>
              <a:spcAft>
                <a:spcPts val="0"/>
              </a:spcAft>
              <a:buNone/>
            </a:pPr>
            <a:endParaRPr sz="1200" b="1" dirty="0">
              <a:solidFill>
                <a:srgbClr val="434343"/>
              </a:solidFill>
              <a:latin typeface="Poppins"/>
              <a:ea typeface="Poppins"/>
              <a:cs typeface="Poppins"/>
              <a:sym typeface="Poppins"/>
            </a:endParaRPr>
          </a:p>
          <a:p>
            <a:pPr marL="0" lvl="0" indent="0" algn="l" rtl="0">
              <a:lnSpc>
                <a:spcPct val="100000"/>
              </a:lnSpc>
              <a:spcBef>
                <a:spcPts val="0"/>
              </a:spcBef>
              <a:spcAft>
                <a:spcPts val="0"/>
              </a:spcAft>
              <a:buNone/>
            </a:pPr>
            <a:endParaRPr sz="1200" dirty="0">
              <a:solidFill>
                <a:srgbClr val="434343"/>
              </a:solidFill>
              <a:latin typeface="Poppins Medium"/>
              <a:ea typeface="Poppins Medium"/>
              <a:cs typeface="Poppins Medium"/>
              <a:sym typeface="Poppins Medium"/>
            </a:endParaRPr>
          </a:p>
          <a:p>
            <a:pPr marL="0" lvl="0" indent="0" algn="l" rtl="0">
              <a:lnSpc>
                <a:spcPct val="100000"/>
              </a:lnSpc>
              <a:spcBef>
                <a:spcPts val="0"/>
              </a:spcBef>
              <a:spcAft>
                <a:spcPts val="0"/>
              </a:spcAft>
              <a:buNone/>
            </a:pPr>
            <a:endParaRPr sz="1200" dirty="0">
              <a:solidFill>
                <a:srgbClr val="434343"/>
              </a:solidFill>
              <a:latin typeface="Poppins Medium"/>
              <a:ea typeface="Poppins Medium"/>
              <a:cs typeface="Poppins Medium"/>
              <a:sym typeface="Poppins Medium"/>
            </a:endParaRPr>
          </a:p>
          <a:p>
            <a:pPr marL="0" lvl="0" indent="0" algn="l" rtl="0">
              <a:lnSpc>
                <a:spcPct val="100000"/>
              </a:lnSpc>
              <a:spcBef>
                <a:spcPts val="0"/>
              </a:spcBef>
              <a:spcAft>
                <a:spcPts val="0"/>
              </a:spcAft>
              <a:buNone/>
            </a:pPr>
            <a:endParaRPr sz="1200" dirty="0">
              <a:solidFill>
                <a:srgbClr val="434343"/>
              </a:solidFill>
              <a:latin typeface="Poppins Medium"/>
              <a:ea typeface="Poppins Medium"/>
              <a:cs typeface="Poppins Medium"/>
              <a:sym typeface="Poppins Medium"/>
            </a:endParaRPr>
          </a:p>
          <a:p>
            <a:pPr marL="0" lvl="0" indent="0" algn="l" rtl="0">
              <a:lnSpc>
                <a:spcPct val="100000"/>
              </a:lnSpc>
              <a:spcBef>
                <a:spcPts val="0"/>
              </a:spcBef>
              <a:spcAft>
                <a:spcPts val="0"/>
              </a:spcAft>
              <a:buNone/>
            </a:pPr>
            <a:endParaRPr sz="1200" dirty="0">
              <a:solidFill>
                <a:srgbClr val="434343"/>
              </a:solidFill>
              <a:latin typeface="Poppins Medium"/>
              <a:ea typeface="Poppins Medium"/>
              <a:cs typeface="Poppins Medium"/>
              <a:sym typeface="Poppins Medium"/>
            </a:endParaRPr>
          </a:p>
          <a:p>
            <a:pPr marL="0" lvl="0" indent="0" algn="l" rtl="0">
              <a:lnSpc>
                <a:spcPct val="100000"/>
              </a:lnSpc>
              <a:spcBef>
                <a:spcPts val="0"/>
              </a:spcBef>
              <a:spcAft>
                <a:spcPts val="0"/>
              </a:spcAft>
              <a:buNone/>
            </a:pPr>
            <a:endParaRPr sz="1200" dirty="0">
              <a:solidFill>
                <a:srgbClr val="434343"/>
              </a:solidFill>
              <a:latin typeface="Poppins Medium"/>
              <a:ea typeface="Poppins Medium"/>
              <a:cs typeface="Poppins Medium"/>
              <a:sym typeface="Poppins Medium"/>
            </a:endParaRPr>
          </a:p>
          <a:p>
            <a:pPr marL="0" lvl="0" indent="0" algn="l" rtl="0">
              <a:lnSpc>
                <a:spcPct val="100000"/>
              </a:lnSpc>
              <a:spcBef>
                <a:spcPts val="0"/>
              </a:spcBef>
              <a:spcAft>
                <a:spcPts val="0"/>
              </a:spcAft>
              <a:buNone/>
            </a:pPr>
            <a:endParaRPr sz="1200" dirty="0">
              <a:solidFill>
                <a:srgbClr val="434343"/>
              </a:solidFill>
              <a:latin typeface="Poppins Medium"/>
              <a:ea typeface="Poppins Medium"/>
              <a:cs typeface="Poppins Medium"/>
              <a:sym typeface="Poppins Medium"/>
            </a:endParaRPr>
          </a:p>
        </p:txBody>
      </p:sp>
      <p:sp>
        <p:nvSpPr>
          <p:cNvPr id="99" name="Google Shape;99;p19"/>
          <p:cNvSpPr txBox="1"/>
          <p:nvPr/>
        </p:nvSpPr>
        <p:spPr>
          <a:xfrm>
            <a:off x="561000" y="428225"/>
            <a:ext cx="4879200" cy="494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 sz="2300" b="1">
                <a:solidFill>
                  <a:srgbClr val="2DC5FA"/>
                </a:solidFill>
                <a:latin typeface="Poppins"/>
                <a:ea typeface="Poppins"/>
                <a:cs typeface="Poppins"/>
                <a:sym typeface="Poppins"/>
              </a:rPr>
              <a:t>Business case</a:t>
            </a:r>
            <a:endParaRPr sz="2300" b="1">
              <a:solidFill>
                <a:srgbClr val="2DC5FA"/>
              </a:solidFill>
              <a:latin typeface="Poppins"/>
              <a:ea typeface="Poppins"/>
              <a:cs typeface="Poppins"/>
              <a:sym typeface="Poppins"/>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22"/>
        <p:cNvGrpSpPr/>
        <p:nvPr/>
      </p:nvGrpSpPr>
      <p:grpSpPr>
        <a:xfrm>
          <a:off x="0" y="0"/>
          <a:ext cx="0" cy="0"/>
          <a:chOff x="0" y="0"/>
          <a:chExt cx="0" cy="0"/>
        </a:xfrm>
      </p:grpSpPr>
      <p:sp>
        <p:nvSpPr>
          <p:cNvPr id="123" name="Google Shape;123;p23"/>
          <p:cNvSpPr txBox="1"/>
          <p:nvPr/>
        </p:nvSpPr>
        <p:spPr>
          <a:xfrm>
            <a:off x="671250" y="922325"/>
            <a:ext cx="4658700" cy="3348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endParaRPr sz="1200">
              <a:solidFill>
                <a:srgbClr val="434343"/>
              </a:solidFill>
              <a:latin typeface="Poppins Medium"/>
              <a:ea typeface="Poppins Medium"/>
              <a:cs typeface="Poppins Medium"/>
              <a:sym typeface="Poppins Medium"/>
            </a:endParaRPr>
          </a:p>
        </p:txBody>
      </p:sp>
      <p:sp>
        <p:nvSpPr>
          <p:cNvPr id="124" name="Google Shape;124;p23"/>
          <p:cNvSpPr txBox="1"/>
          <p:nvPr/>
        </p:nvSpPr>
        <p:spPr>
          <a:xfrm>
            <a:off x="561000" y="428225"/>
            <a:ext cx="4879200" cy="494100"/>
          </a:xfrm>
          <a:prstGeom prst="rect">
            <a:avLst/>
          </a:prstGeom>
          <a:noFill/>
          <a:ln>
            <a:noFill/>
          </a:ln>
        </p:spPr>
        <p:txBody>
          <a:bodyPr spcFirstLastPara="1" wrap="square" lIns="91425" tIns="91425" rIns="91425" bIns="91425" anchor="t" anchorCtr="0">
            <a:noAutofit/>
          </a:bodyPr>
          <a:lstStyle/>
          <a:p>
            <a:pPr lvl="0">
              <a:spcAft>
                <a:spcPts val="1600"/>
              </a:spcAft>
            </a:pPr>
            <a:r>
              <a:rPr lang="en-GB" sz="2300" b="1" dirty="0" err="1">
                <a:solidFill>
                  <a:srgbClr val="2DC5FA"/>
                </a:solidFill>
                <a:latin typeface="Poppins"/>
                <a:ea typeface="Poppins"/>
                <a:cs typeface="Poppins"/>
                <a:sym typeface="Poppins"/>
              </a:rPr>
              <a:t>CategoricalNB</a:t>
            </a:r>
            <a:r>
              <a:rPr lang="en-GB" sz="2300" b="1" dirty="0">
                <a:solidFill>
                  <a:srgbClr val="2DC5FA"/>
                </a:solidFill>
                <a:latin typeface="Poppins"/>
                <a:ea typeface="Poppins"/>
                <a:cs typeface="Poppins"/>
                <a:sym typeface="Poppins"/>
              </a:rPr>
              <a:t> - Model Testing</a:t>
            </a:r>
            <a:endParaRPr sz="2300" b="1" dirty="0">
              <a:solidFill>
                <a:srgbClr val="2DC5FA"/>
              </a:solidFill>
              <a:latin typeface="Poppins"/>
              <a:ea typeface="Poppins"/>
              <a:cs typeface="Poppins"/>
              <a:sym typeface="Poppins"/>
            </a:endParaRPr>
          </a:p>
        </p:txBody>
      </p:sp>
      <p:sp>
        <p:nvSpPr>
          <p:cNvPr id="3" name="Rectangle 1">
            <a:extLst>
              <a:ext uri="{FF2B5EF4-FFF2-40B4-BE49-F238E27FC236}">
                <a16:creationId xmlns:a16="http://schemas.microsoft.com/office/drawing/2014/main" id="{B9941525-9D27-06B6-15D8-C7E438464662}"/>
              </a:ext>
            </a:extLst>
          </p:cNvPr>
          <p:cNvSpPr>
            <a:spLocks noChangeArrowheads="1"/>
          </p:cNvSpPr>
          <p:nvPr/>
        </p:nvSpPr>
        <p:spPr bwMode="auto">
          <a:xfrm>
            <a:off x="2146133" y="1275348"/>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4" name="Picture 3"/>
          <p:cNvPicPr>
            <a:picLocks noChangeAspect="1"/>
          </p:cNvPicPr>
          <p:nvPr/>
        </p:nvPicPr>
        <p:blipFill>
          <a:blip r:embed="rId4"/>
          <a:stretch>
            <a:fillRect/>
          </a:stretch>
        </p:blipFill>
        <p:spPr>
          <a:xfrm>
            <a:off x="671250" y="922325"/>
            <a:ext cx="5410669" cy="1257409"/>
          </a:xfrm>
          <a:prstGeom prst="rect">
            <a:avLst/>
          </a:prstGeom>
        </p:spPr>
      </p:pic>
      <p:pic>
        <p:nvPicPr>
          <p:cNvPr id="5" name="Picture 4"/>
          <p:cNvPicPr>
            <a:picLocks noChangeAspect="1"/>
          </p:cNvPicPr>
          <p:nvPr/>
        </p:nvPicPr>
        <p:blipFill>
          <a:blip r:embed="rId5"/>
          <a:stretch>
            <a:fillRect/>
          </a:stretch>
        </p:blipFill>
        <p:spPr>
          <a:xfrm>
            <a:off x="2663032" y="2331630"/>
            <a:ext cx="3997385" cy="2292618"/>
          </a:xfrm>
          <a:prstGeom prst="rect">
            <a:avLst/>
          </a:prstGeom>
        </p:spPr>
      </p:pic>
      <p:pic>
        <p:nvPicPr>
          <p:cNvPr id="6" name="Picture 5"/>
          <p:cNvPicPr>
            <a:picLocks noChangeAspect="1"/>
          </p:cNvPicPr>
          <p:nvPr/>
        </p:nvPicPr>
        <p:blipFill>
          <a:blip r:embed="rId6"/>
          <a:stretch>
            <a:fillRect/>
          </a:stretch>
        </p:blipFill>
        <p:spPr>
          <a:xfrm>
            <a:off x="6854836" y="2876550"/>
            <a:ext cx="1797363" cy="1394675"/>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22"/>
        <p:cNvGrpSpPr/>
        <p:nvPr/>
      </p:nvGrpSpPr>
      <p:grpSpPr>
        <a:xfrm>
          <a:off x="0" y="0"/>
          <a:ext cx="0" cy="0"/>
          <a:chOff x="0" y="0"/>
          <a:chExt cx="0" cy="0"/>
        </a:xfrm>
      </p:grpSpPr>
      <p:sp>
        <p:nvSpPr>
          <p:cNvPr id="123" name="Google Shape;123;p23"/>
          <p:cNvSpPr txBox="1"/>
          <p:nvPr/>
        </p:nvSpPr>
        <p:spPr>
          <a:xfrm>
            <a:off x="671250" y="922325"/>
            <a:ext cx="4658700" cy="3348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endParaRPr sz="1200">
              <a:solidFill>
                <a:srgbClr val="434343"/>
              </a:solidFill>
              <a:latin typeface="Poppins Medium"/>
              <a:ea typeface="Poppins Medium"/>
              <a:cs typeface="Poppins Medium"/>
              <a:sym typeface="Poppins Medium"/>
            </a:endParaRPr>
          </a:p>
        </p:txBody>
      </p:sp>
      <p:sp>
        <p:nvSpPr>
          <p:cNvPr id="124" name="Google Shape;124;p23"/>
          <p:cNvSpPr txBox="1"/>
          <p:nvPr/>
        </p:nvSpPr>
        <p:spPr>
          <a:xfrm>
            <a:off x="561000" y="428225"/>
            <a:ext cx="7135200" cy="494100"/>
          </a:xfrm>
          <a:prstGeom prst="rect">
            <a:avLst/>
          </a:prstGeom>
          <a:noFill/>
          <a:ln>
            <a:noFill/>
          </a:ln>
        </p:spPr>
        <p:txBody>
          <a:bodyPr spcFirstLastPara="1" wrap="square" lIns="91425" tIns="91425" rIns="91425" bIns="91425" anchor="t" anchorCtr="0">
            <a:noAutofit/>
          </a:bodyPr>
          <a:lstStyle/>
          <a:p>
            <a:pPr lvl="0">
              <a:spcAft>
                <a:spcPts val="1600"/>
              </a:spcAft>
            </a:pPr>
            <a:r>
              <a:rPr lang="en-GB" sz="2300" b="1" dirty="0">
                <a:solidFill>
                  <a:srgbClr val="2DC5FA"/>
                </a:solidFill>
                <a:latin typeface="Poppins"/>
                <a:ea typeface="Poppins"/>
                <a:cs typeface="Poppins"/>
                <a:sym typeface="Poppins"/>
              </a:rPr>
              <a:t>Extra Trees Classifier - Model Testing</a:t>
            </a:r>
            <a:endParaRPr sz="2300" b="1" dirty="0">
              <a:solidFill>
                <a:srgbClr val="2DC5FA"/>
              </a:solidFill>
              <a:latin typeface="Poppins"/>
              <a:ea typeface="Poppins"/>
              <a:cs typeface="Poppins"/>
              <a:sym typeface="Poppins"/>
            </a:endParaRPr>
          </a:p>
        </p:txBody>
      </p:sp>
      <p:pic>
        <p:nvPicPr>
          <p:cNvPr id="2" name="Picture 1"/>
          <p:cNvPicPr>
            <a:picLocks noChangeAspect="1"/>
          </p:cNvPicPr>
          <p:nvPr/>
        </p:nvPicPr>
        <p:blipFill>
          <a:blip r:embed="rId4"/>
          <a:stretch>
            <a:fillRect/>
          </a:stretch>
        </p:blipFill>
        <p:spPr>
          <a:xfrm>
            <a:off x="671250" y="922325"/>
            <a:ext cx="5890770" cy="1310754"/>
          </a:xfrm>
          <a:prstGeom prst="rect">
            <a:avLst/>
          </a:prstGeom>
        </p:spPr>
      </p:pic>
      <p:pic>
        <p:nvPicPr>
          <p:cNvPr id="8" name="Picture 7"/>
          <p:cNvPicPr>
            <a:picLocks noChangeAspect="1"/>
          </p:cNvPicPr>
          <p:nvPr/>
        </p:nvPicPr>
        <p:blipFill>
          <a:blip r:embed="rId5"/>
          <a:stretch>
            <a:fillRect/>
          </a:stretch>
        </p:blipFill>
        <p:spPr>
          <a:xfrm>
            <a:off x="2468084" y="2261654"/>
            <a:ext cx="4328568" cy="2196045"/>
          </a:xfrm>
          <a:prstGeom prst="rect">
            <a:avLst/>
          </a:prstGeom>
        </p:spPr>
      </p:pic>
      <p:pic>
        <p:nvPicPr>
          <p:cNvPr id="9" name="Picture 8"/>
          <p:cNvPicPr>
            <a:picLocks noChangeAspect="1"/>
          </p:cNvPicPr>
          <p:nvPr/>
        </p:nvPicPr>
        <p:blipFill>
          <a:blip r:embed="rId6"/>
          <a:stretch>
            <a:fillRect/>
          </a:stretch>
        </p:blipFill>
        <p:spPr>
          <a:xfrm>
            <a:off x="6913186" y="2952750"/>
            <a:ext cx="1764576" cy="1318475"/>
          </a:xfrm>
          <a:prstGeom prst="rect">
            <a:avLst/>
          </a:prstGeom>
        </p:spPr>
      </p:pic>
    </p:spTree>
    <p:extLst>
      <p:ext uri="{BB962C8B-B14F-4D97-AF65-F5344CB8AC3E}">
        <p14:creationId xmlns:p14="http://schemas.microsoft.com/office/powerpoint/2010/main" val="22412598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22"/>
        <p:cNvGrpSpPr/>
        <p:nvPr/>
      </p:nvGrpSpPr>
      <p:grpSpPr>
        <a:xfrm>
          <a:off x="0" y="0"/>
          <a:ext cx="0" cy="0"/>
          <a:chOff x="0" y="0"/>
          <a:chExt cx="0" cy="0"/>
        </a:xfrm>
      </p:grpSpPr>
      <p:sp>
        <p:nvSpPr>
          <p:cNvPr id="123" name="Google Shape;123;p23"/>
          <p:cNvSpPr txBox="1"/>
          <p:nvPr/>
        </p:nvSpPr>
        <p:spPr>
          <a:xfrm>
            <a:off x="671250" y="922325"/>
            <a:ext cx="4658700" cy="3348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endParaRPr sz="1200">
              <a:solidFill>
                <a:srgbClr val="434343"/>
              </a:solidFill>
              <a:latin typeface="Poppins Medium"/>
              <a:ea typeface="Poppins Medium"/>
              <a:cs typeface="Poppins Medium"/>
              <a:sym typeface="Poppins Medium"/>
            </a:endParaRPr>
          </a:p>
        </p:txBody>
      </p:sp>
      <p:sp>
        <p:nvSpPr>
          <p:cNvPr id="124" name="Google Shape;124;p23"/>
          <p:cNvSpPr txBox="1"/>
          <p:nvPr/>
        </p:nvSpPr>
        <p:spPr>
          <a:xfrm>
            <a:off x="561000" y="428225"/>
            <a:ext cx="7135200" cy="494100"/>
          </a:xfrm>
          <a:prstGeom prst="rect">
            <a:avLst/>
          </a:prstGeom>
          <a:noFill/>
          <a:ln>
            <a:noFill/>
          </a:ln>
        </p:spPr>
        <p:txBody>
          <a:bodyPr spcFirstLastPara="1" wrap="square" lIns="91425" tIns="91425" rIns="91425" bIns="91425" anchor="t" anchorCtr="0">
            <a:noAutofit/>
          </a:bodyPr>
          <a:lstStyle/>
          <a:p>
            <a:pPr lvl="0">
              <a:spcAft>
                <a:spcPts val="1600"/>
              </a:spcAft>
            </a:pPr>
            <a:r>
              <a:rPr lang="en-GB" sz="2300" b="1" dirty="0" err="1">
                <a:solidFill>
                  <a:srgbClr val="2DC5FA"/>
                </a:solidFill>
                <a:latin typeface="Poppins"/>
                <a:ea typeface="Poppins"/>
                <a:cs typeface="Poppins"/>
                <a:sym typeface="Poppins"/>
              </a:rPr>
              <a:t>DecisionTreeClassifier</a:t>
            </a:r>
            <a:r>
              <a:rPr lang="en-GB" sz="2300" b="1" dirty="0">
                <a:solidFill>
                  <a:srgbClr val="2DC5FA"/>
                </a:solidFill>
                <a:latin typeface="Poppins"/>
                <a:ea typeface="Poppins"/>
                <a:cs typeface="Poppins"/>
                <a:sym typeface="Poppins"/>
              </a:rPr>
              <a:t> - Model Testing</a:t>
            </a:r>
            <a:endParaRPr sz="2300" b="1" dirty="0">
              <a:solidFill>
                <a:srgbClr val="2DC5FA"/>
              </a:solidFill>
              <a:latin typeface="Poppins"/>
              <a:ea typeface="Poppins"/>
              <a:cs typeface="Poppins"/>
              <a:sym typeface="Poppins"/>
            </a:endParaRPr>
          </a:p>
        </p:txBody>
      </p:sp>
      <p:pic>
        <p:nvPicPr>
          <p:cNvPr id="3" name="Picture 2"/>
          <p:cNvPicPr>
            <a:picLocks noChangeAspect="1"/>
          </p:cNvPicPr>
          <p:nvPr/>
        </p:nvPicPr>
        <p:blipFill>
          <a:blip r:embed="rId4"/>
          <a:stretch>
            <a:fillRect/>
          </a:stretch>
        </p:blipFill>
        <p:spPr>
          <a:xfrm>
            <a:off x="671250" y="932508"/>
            <a:ext cx="5890770" cy="1082134"/>
          </a:xfrm>
          <a:prstGeom prst="rect">
            <a:avLst/>
          </a:prstGeom>
        </p:spPr>
      </p:pic>
      <p:pic>
        <p:nvPicPr>
          <p:cNvPr id="4" name="Picture 3"/>
          <p:cNvPicPr>
            <a:picLocks noChangeAspect="1"/>
          </p:cNvPicPr>
          <p:nvPr/>
        </p:nvPicPr>
        <p:blipFill>
          <a:blip r:embed="rId5"/>
          <a:stretch>
            <a:fillRect/>
          </a:stretch>
        </p:blipFill>
        <p:spPr>
          <a:xfrm>
            <a:off x="2275023" y="2143125"/>
            <a:ext cx="4601801" cy="2276475"/>
          </a:xfrm>
          <a:prstGeom prst="rect">
            <a:avLst/>
          </a:prstGeom>
        </p:spPr>
      </p:pic>
      <p:pic>
        <p:nvPicPr>
          <p:cNvPr id="5" name="Picture 4"/>
          <p:cNvPicPr>
            <a:picLocks noChangeAspect="1"/>
          </p:cNvPicPr>
          <p:nvPr/>
        </p:nvPicPr>
        <p:blipFill>
          <a:blip r:embed="rId6"/>
          <a:stretch>
            <a:fillRect/>
          </a:stretch>
        </p:blipFill>
        <p:spPr>
          <a:xfrm>
            <a:off x="6933722" y="3133725"/>
            <a:ext cx="1802173" cy="1285875"/>
          </a:xfrm>
          <a:prstGeom prst="rect">
            <a:avLst/>
          </a:prstGeom>
        </p:spPr>
      </p:pic>
    </p:spTree>
    <p:extLst>
      <p:ext uri="{BB962C8B-B14F-4D97-AF65-F5344CB8AC3E}">
        <p14:creationId xmlns:p14="http://schemas.microsoft.com/office/powerpoint/2010/main" val="1425883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22"/>
        <p:cNvGrpSpPr/>
        <p:nvPr/>
      </p:nvGrpSpPr>
      <p:grpSpPr>
        <a:xfrm>
          <a:off x="0" y="0"/>
          <a:ext cx="0" cy="0"/>
          <a:chOff x="0" y="0"/>
          <a:chExt cx="0" cy="0"/>
        </a:xfrm>
      </p:grpSpPr>
      <p:sp>
        <p:nvSpPr>
          <p:cNvPr id="123" name="Google Shape;123;p23"/>
          <p:cNvSpPr txBox="1"/>
          <p:nvPr/>
        </p:nvSpPr>
        <p:spPr>
          <a:xfrm>
            <a:off x="671250" y="922325"/>
            <a:ext cx="2034716" cy="494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endParaRPr sz="1200">
              <a:solidFill>
                <a:srgbClr val="434343"/>
              </a:solidFill>
              <a:latin typeface="Poppins Medium"/>
              <a:ea typeface="Poppins Medium"/>
              <a:cs typeface="Poppins Medium"/>
              <a:sym typeface="Poppins Medium"/>
            </a:endParaRPr>
          </a:p>
        </p:txBody>
      </p:sp>
      <p:sp>
        <p:nvSpPr>
          <p:cNvPr id="124" name="Google Shape;124;p23"/>
          <p:cNvSpPr txBox="1"/>
          <p:nvPr/>
        </p:nvSpPr>
        <p:spPr>
          <a:xfrm>
            <a:off x="561000" y="428225"/>
            <a:ext cx="7135200" cy="494100"/>
          </a:xfrm>
          <a:prstGeom prst="rect">
            <a:avLst/>
          </a:prstGeom>
          <a:noFill/>
          <a:ln>
            <a:noFill/>
          </a:ln>
        </p:spPr>
        <p:txBody>
          <a:bodyPr spcFirstLastPara="1" wrap="square" lIns="91425" tIns="91425" rIns="91425" bIns="91425" anchor="t" anchorCtr="0">
            <a:noAutofit/>
          </a:bodyPr>
          <a:lstStyle/>
          <a:p>
            <a:pPr lvl="0">
              <a:spcAft>
                <a:spcPts val="1600"/>
              </a:spcAft>
            </a:pPr>
            <a:r>
              <a:rPr lang="fr-FR" sz="2300" b="1" dirty="0" err="1">
                <a:solidFill>
                  <a:srgbClr val="2DC5FA"/>
                </a:solidFill>
                <a:latin typeface="Poppins"/>
                <a:ea typeface="Poppins"/>
                <a:cs typeface="Poppins"/>
                <a:sym typeface="Poppins"/>
              </a:rPr>
              <a:t>Forecasting</a:t>
            </a:r>
            <a:r>
              <a:rPr lang="fr-FR" sz="2300" b="1" dirty="0">
                <a:solidFill>
                  <a:srgbClr val="2DC5FA"/>
                </a:solidFill>
                <a:latin typeface="Poppins"/>
                <a:ea typeface="Poppins"/>
                <a:cs typeface="Poppins"/>
                <a:sym typeface="Poppins"/>
              </a:rPr>
              <a:t> </a:t>
            </a:r>
            <a:r>
              <a:rPr lang="fr-FR" sz="2300" b="1" dirty="0" err="1">
                <a:solidFill>
                  <a:srgbClr val="2DC5FA"/>
                </a:solidFill>
                <a:latin typeface="Poppins"/>
                <a:ea typeface="Poppins"/>
                <a:cs typeface="Poppins"/>
                <a:sym typeface="Poppins"/>
              </a:rPr>
              <a:t>Timeseries</a:t>
            </a:r>
            <a:r>
              <a:rPr lang="fr-FR" sz="2300" b="1" dirty="0">
                <a:solidFill>
                  <a:srgbClr val="2DC5FA"/>
                </a:solidFill>
                <a:latin typeface="Poppins"/>
                <a:ea typeface="Poppins"/>
                <a:cs typeface="Poppins"/>
                <a:sym typeface="Poppins"/>
              </a:rPr>
              <a:t> </a:t>
            </a:r>
            <a:r>
              <a:rPr lang="fr-FR" sz="2300" b="1" dirty="0" err="1">
                <a:solidFill>
                  <a:srgbClr val="2DC5FA"/>
                </a:solidFill>
                <a:latin typeface="Poppins"/>
                <a:ea typeface="Poppins"/>
                <a:cs typeface="Poppins"/>
                <a:sym typeface="Poppins"/>
              </a:rPr>
              <a:t>using</a:t>
            </a:r>
            <a:r>
              <a:rPr lang="fr-FR" sz="2300" b="1" dirty="0">
                <a:solidFill>
                  <a:srgbClr val="2DC5FA"/>
                </a:solidFill>
                <a:latin typeface="Poppins"/>
                <a:ea typeface="Poppins"/>
                <a:cs typeface="Poppins"/>
                <a:sym typeface="Poppins"/>
              </a:rPr>
              <a:t> </a:t>
            </a:r>
            <a:r>
              <a:rPr lang="fr-FR" sz="2300" b="1" dirty="0" err="1">
                <a:solidFill>
                  <a:srgbClr val="2DC5FA"/>
                </a:solidFill>
                <a:latin typeface="Poppins"/>
                <a:ea typeface="Poppins"/>
                <a:cs typeface="Poppins"/>
                <a:sym typeface="Poppins"/>
              </a:rPr>
              <a:t>Prophet</a:t>
            </a:r>
            <a:r>
              <a:rPr lang="fr-FR" sz="2300" b="1" dirty="0">
                <a:solidFill>
                  <a:srgbClr val="2DC5FA"/>
                </a:solidFill>
                <a:latin typeface="Poppins"/>
                <a:ea typeface="Poppins"/>
                <a:cs typeface="Poppins"/>
                <a:sym typeface="Poppins"/>
              </a:rPr>
              <a:t> </a:t>
            </a:r>
            <a:endParaRPr sz="2300" b="1" dirty="0">
              <a:solidFill>
                <a:srgbClr val="2DC5FA"/>
              </a:solidFill>
              <a:latin typeface="Poppins"/>
              <a:ea typeface="Poppins"/>
              <a:cs typeface="Poppins"/>
              <a:sym typeface="Poppins"/>
            </a:endParaRPr>
          </a:p>
        </p:txBody>
      </p:sp>
      <p:pic>
        <p:nvPicPr>
          <p:cNvPr id="2" name="Picture 1"/>
          <p:cNvPicPr>
            <a:picLocks noChangeAspect="1"/>
          </p:cNvPicPr>
          <p:nvPr/>
        </p:nvPicPr>
        <p:blipFill>
          <a:blip r:embed="rId4"/>
          <a:stretch>
            <a:fillRect/>
          </a:stretch>
        </p:blipFill>
        <p:spPr>
          <a:xfrm>
            <a:off x="671250" y="898220"/>
            <a:ext cx="2034716" cy="518205"/>
          </a:xfrm>
          <a:prstGeom prst="rect">
            <a:avLst/>
          </a:prstGeom>
        </p:spPr>
      </p:pic>
      <p:sp>
        <p:nvSpPr>
          <p:cNvPr id="8" name="Google Shape;117;p22"/>
          <p:cNvSpPr txBox="1"/>
          <p:nvPr/>
        </p:nvSpPr>
        <p:spPr>
          <a:xfrm>
            <a:off x="2705966" y="922325"/>
            <a:ext cx="5857009" cy="494100"/>
          </a:xfrm>
          <a:prstGeom prst="rect">
            <a:avLst/>
          </a:prstGeom>
          <a:noFill/>
          <a:ln>
            <a:noFill/>
          </a:ln>
        </p:spPr>
        <p:txBody>
          <a:bodyPr spcFirstLastPara="1" wrap="square" lIns="91425" tIns="91425" rIns="91425" bIns="91425" anchor="t" anchorCtr="0">
            <a:noAutofit/>
          </a:bodyPr>
          <a:lstStyle/>
          <a:p>
            <a:pPr lvl="0" algn="l" rtl="0">
              <a:lnSpc>
                <a:spcPct val="100000"/>
              </a:lnSpc>
              <a:spcBef>
                <a:spcPts val="0"/>
              </a:spcBef>
              <a:spcAft>
                <a:spcPts val="0"/>
              </a:spcAft>
            </a:pPr>
            <a:r>
              <a:rPr lang="de-DE" sz="1200" dirty="0">
                <a:solidFill>
                  <a:srgbClr val="434343"/>
                </a:solidFill>
                <a:latin typeface="Poppins Medium"/>
                <a:ea typeface="Poppins Medium"/>
                <a:cs typeface="Poppins Medium"/>
                <a:sym typeface="Poppins Medium"/>
              </a:rPr>
              <a:t>Forecasted consumption of energy for the year 2019 by using prophet library in python</a:t>
            </a:r>
          </a:p>
          <a:p>
            <a:pPr lvl="0" algn="l" rtl="0">
              <a:lnSpc>
                <a:spcPct val="100000"/>
              </a:lnSpc>
              <a:spcBef>
                <a:spcPts val="0"/>
              </a:spcBef>
              <a:spcAft>
                <a:spcPts val="0"/>
              </a:spcAft>
            </a:pPr>
            <a:endParaRPr lang="de-DE" sz="1200" dirty="0">
              <a:solidFill>
                <a:srgbClr val="434343"/>
              </a:solidFill>
              <a:latin typeface="Poppins Medium"/>
              <a:ea typeface="Poppins Medium"/>
              <a:cs typeface="Poppins Medium"/>
              <a:sym typeface="Poppins Medium"/>
            </a:endParaRPr>
          </a:p>
          <a:p>
            <a:pPr marL="285750" lvl="0" indent="-285750" algn="l" rtl="0">
              <a:lnSpc>
                <a:spcPct val="100000"/>
              </a:lnSpc>
              <a:spcBef>
                <a:spcPts val="0"/>
              </a:spcBef>
              <a:spcAft>
                <a:spcPts val="0"/>
              </a:spcAft>
              <a:buFont typeface="+mj-lt"/>
              <a:buAutoNum type="romanUcPeriod"/>
            </a:pPr>
            <a:endParaRPr lang="de-DE" sz="1200" dirty="0">
              <a:solidFill>
                <a:srgbClr val="434343"/>
              </a:solidFill>
              <a:latin typeface="Poppins Medium"/>
              <a:ea typeface="Poppins Medium"/>
              <a:cs typeface="Poppins Medium"/>
              <a:sym typeface="Poppins Medium"/>
            </a:endParaRPr>
          </a:p>
          <a:p>
            <a:pPr marL="171450" lvl="0" indent="-171450" algn="l" rtl="0">
              <a:lnSpc>
                <a:spcPct val="100000"/>
              </a:lnSpc>
              <a:spcBef>
                <a:spcPts val="0"/>
              </a:spcBef>
              <a:spcAft>
                <a:spcPts val="0"/>
              </a:spcAft>
              <a:buFont typeface="Wingdings" panose="05000000000000000000" pitchFamily="2" charset="2"/>
              <a:buChar char="§"/>
            </a:pPr>
            <a:endParaRPr sz="1200" dirty="0">
              <a:solidFill>
                <a:srgbClr val="434343"/>
              </a:solidFill>
              <a:latin typeface="Poppins Medium"/>
              <a:ea typeface="Poppins Medium"/>
              <a:cs typeface="Poppins Medium"/>
              <a:sym typeface="Poppins Medium"/>
            </a:endParaRPr>
          </a:p>
          <a:p>
            <a:pPr marL="171450" lvl="0" indent="-171450" algn="l" rtl="0">
              <a:lnSpc>
                <a:spcPct val="100000"/>
              </a:lnSpc>
              <a:spcBef>
                <a:spcPts val="0"/>
              </a:spcBef>
              <a:spcAft>
                <a:spcPts val="0"/>
              </a:spcAft>
              <a:buFont typeface="Wingdings" panose="05000000000000000000" pitchFamily="2" charset="2"/>
              <a:buChar char="§"/>
            </a:pPr>
            <a:endParaRPr sz="1200" dirty="0">
              <a:solidFill>
                <a:srgbClr val="434343"/>
              </a:solidFill>
              <a:latin typeface="Poppins Medium"/>
              <a:ea typeface="Poppins Medium"/>
              <a:cs typeface="Poppins Medium"/>
              <a:sym typeface="Poppins Medium"/>
            </a:endParaRPr>
          </a:p>
        </p:txBody>
      </p:sp>
      <p:pic>
        <p:nvPicPr>
          <p:cNvPr id="6" name="Picture 5"/>
          <p:cNvPicPr>
            <a:picLocks noChangeAspect="1"/>
          </p:cNvPicPr>
          <p:nvPr/>
        </p:nvPicPr>
        <p:blipFill>
          <a:blip r:embed="rId5"/>
          <a:stretch>
            <a:fillRect/>
          </a:stretch>
        </p:blipFill>
        <p:spPr>
          <a:xfrm>
            <a:off x="671250" y="1581021"/>
            <a:ext cx="1844200" cy="2972058"/>
          </a:xfrm>
          <a:prstGeom prst="rect">
            <a:avLst/>
          </a:prstGeom>
        </p:spPr>
      </p:pic>
      <p:pic>
        <p:nvPicPr>
          <p:cNvPr id="7" name="Picture 6"/>
          <p:cNvPicPr>
            <a:picLocks noChangeAspect="1"/>
          </p:cNvPicPr>
          <p:nvPr/>
        </p:nvPicPr>
        <p:blipFill>
          <a:blip r:embed="rId6"/>
          <a:stretch>
            <a:fillRect/>
          </a:stretch>
        </p:blipFill>
        <p:spPr>
          <a:xfrm>
            <a:off x="3221247" y="1466711"/>
            <a:ext cx="2491956" cy="3200677"/>
          </a:xfrm>
          <a:prstGeom prst="rect">
            <a:avLst/>
          </a:prstGeom>
        </p:spPr>
      </p:pic>
      <p:pic>
        <p:nvPicPr>
          <p:cNvPr id="9" name="Picture 8"/>
          <p:cNvPicPr>
            <a:picLocks noChangeAspect="1"/>
          </p:cNvPicPr>
          <p:nvPr/>
        </p:nvPicPr>
        <p:blipFill>
          <a:blip r:embed="rId7"/>
          <a:stretch>
            <a:fillRect/>
          </a:stretch>
        </p:blipFill>
        <p:spPr>
          <a:xfrm>
            <a:off x="6720773" y="1414225"/>
            <a:ext cx="1531753" cy="2979678"/>
          </a:xfrm>
          <a:prstGeom prst="rect">
            <a:avLst/>
          </a:prstGeom>
        </p:spPr>
      </p:pic>
      <p:sp>
        <p:nvSpPr>
          <p:cNvPr id="10" name="Right Arrow 9"/>
          <p:cNvSpPr/>
          <p:nvPr/>
        </p:nvSpPr>
        <p:spPr>
          <a:xfrm>
            <a:off x="2515450" y="2686050"/>
            <a:ext cx="570650" cy="380999"/>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GB"/>
          </a:p>
        </p:txBody>
      </p:sp>
      <p:sp>
        <p:nvSpPr>
          <p:cNvPr id="13" name="Right Arrow 12"/>
          <p:cNvSpPr/>
          <p:nvPr/>
        </p:nvSpPr>
        <p:spPr>
          <a:xfrm>
            <a:off x="5839674" y="2686049"/>
            <a:ext cx="570650" cy="380999"/>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GB"/>
          </a:p>
        </p:txBody>
      </p:sp>
    </p:spTree>
    <p:extLst>
      <p:ext uri="{BB962C8B-B14F-4D97-AF65-F5344CB8AC3E}">
        <p14:creationId xmlns:p14="http://schemas.microsoft.com/office/powerpoint/2010/main" val="33939710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22"/>
        <p:cNvGrpSpPr/>
        <p:nvPr/>
      </p:nvGrpSpPr>
      <p:grpSpPr>
        <a:xfrm>
          <a:off x="0" y="0"/>
          <a:ext cx="0" cy="0"/>
          <a:chOff x="0" y="0"/>
          <a:chExt cx="0" cy="0"/>
        </a:xfrm>
      </p:grpSpPr>
      <p:sp>
        <p:nvSpPr>
          <p:cNvPr id="123" name="Google Shape;123;p23"/>
          <p:cNvSpPr txBox="1"/>
          <p:nvPr/>
        </p:nvSpPr>
        <p:spPr>
          <a:xfrm>
            <a:off x="671250" y="922325"/>
            <a:ext cx="2034716" cy="494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endParaRPr sz="1200">
              <a:solidFill>
                <a:srgbClr val="434343"/>
              </a:solidFill>
              <a:latin typeface="Poppins Medium"/>
              <a:ea typeface="Poppins Medium"/>
              <a:cs typeface="Poppins Medium"/>
              <a:sym typeface="Poppins Medium"/>
            </a:endParaRPr>
          </a:p>
        </p:txBody>
      </p:sp>
      <p:sp>
        <p:nvSpPr>
          <p:cNvPr id="124" name="Google Shape;124;p23"/>
          <p:cNvSpPr txBox="1"/>
          <p:nvPr/>
        </p:nvSpPr>
        <p:spPr>
          <a:xfrm>
            <a:off x="561000" y="428225"/>
            <a:ext cx="7135200" cy="494100"/>
          </a:xfrm>
          <a:prstGeom prst="rect">
            <a:avLst/>
          </a:prstGeom>
          <a:noFill/>
          <a:ln>
            <a:noFill/>
          </a:ln>
        </p:spPr>
        <p:txBody>
          <a:bodyPr spcFirstLastPara="1" wrap="square" lIns="91425" tIns="91425" rIns="91425" bIns="91425" anchor="t" anchorCtr="0">
            <a:noAutofit/>
          </a:bodyPr>
          <a:lstStyle/>
          <a:p>
            <a:pPr lvl="0">
              <a:spcAft>
                <a:spcPts val="1600"/>
              </a:spcAft>
            </a:pPr>
            <a:r>
              <a:rPr lang="fr-FR" sz="2300" b="1" dirty="0" err="1">
                <a:solidFill>
                  <a:srgbClr val="2DC5FA"/>
                </a:solidFill>
                <a:latin typeface="Poppins"/>
                <a:ea typeface="Poppins"/>
                <a:cs typeface="Poppins"/>
                <a:sym typeface="Poppins"/>
              </a:rPr>
              <a:t>Forecasting</a:t>
            </a:r>
            <a:r>
              <a:rPr lang="fr-FR" sz="2300" b="1" dirty="0">
                <a:solidFill>
                  <a:srgbClr val="2DC5FA"/>
                </a:solidFill>
                <a:latin typeface="Poppins"/>
                <a:ea typeface="Poppins"/>
                <a:cs typeface="Poppins"/>
                <a:sym typeface="Poppins"/>
              </a:rPr>
              <a:t> </a:t>
            </a:r>
            <a:r>
              <a:rPr lang="fr-FR" sz="2300" b="1" dirty="0" err="1">
                <a:solidFill>
                  <a:srgbClr val="2DC5FA"/>
                </a:solidFill>
                <a:latin typeface="Poppins"/>
                <a:ea typeface="Poppins"/>
                <a:cs typeface="Poppins"/>
                <a:sym typeface="Poppins"/>
              </a:rPr>
              <a:t>Timeseries</a:t>
            </a:r>
            <a:r>
              <a:rPr lang="fr-FR" sz="2300" b="1" dirty="0">
                <a:solidFill>
                  <a:srgbClr val="2DC5FA"/>
                </a:solidFill>
                <a:latin typeface="Poppins"/>
                <a:ea typeface="Poppins"/>
                <a:cs typeface="Poppins"/>
                <a:sym typeface="Poppins"/>
              </a:rPr>
              <a:t> </a:t>
            </a:r>
            <a:r>
              <a:rPr lang="fr-FR" sz="2300" b="1" dirty="0" err="1">
                <a:solidFill>
                  <a:srgbClr val="2DC5FA"/>
                </a:solidFill>
                <a:latin typeface="Poppins"/>
                <a:ea typeface="Poppins"/>
                <a:cs typeface="Poppins"/>
                <a:sym typeface="Poppins"/>
              </a:rPr>
              <a:t>using</a:t>
            </a:r>
            <a:r>
              <a:rPr lang="fr-FR" sz="2300" b="1" dirty="0">
                <a:solidFill>
                  <a:srgbClr val="2DC5FA"/>
                </a:solidFill>
                <a:latin typeface="Poppins"/>
                <a:ea typeface="Poppins"/>
                <a:cs typeface="Poppins"/>
                <a:sym typeface="Poppins"/>
              </a:rPr>
              <a:t> </a:t>
            </a:r>
            <a:r>
              <a:rPr lang="fr-FR" sz="2300" b="1" dirty="0" err="1">
                <a:solidFill>
                  <a:srgbClr val="2DC5FA"/>
                </a:solidFill>
                <a:latin typeface="Poppins"/>
                <a:ea typeface="Poppins"/>
                <a:cs typeface="Poppins"/>
                <a:sym typeface="Poppins"/>
              </a:rPr>
              <a:t>Prophet</a:t>
            </a:r>
            <a:r>
              <a:rPr lang="fr-FR" sz="2300" b="1" dirty="0">
                <a:solidFill>
                  <a:srgbClr val="2DC5FA"/>
                </a:solidFill>
                <a:latin typeface="Poppins"/>
                <a:ea typeface="Poppins"/>
                <a:cs typeface="Poppins"/>
                <a:sym typeface="Poppins"/>
              </a:rPr>
              <a:t> </a:t>
            </a:r>
            <a:endParaRPr sz="2300" b="1" dirty="0">
              <a:solidFill>
                <a:srgbClr val="2DC5FA"/>
              </a:solidFill>
              <a:latin typeface="Poppins"/>
              <a:ea typeface="Poppins"/>
              <a:cs typeface="Poppins"/>
              <a:sym typeface="Poppins"/>
            </a:endParaRPr>
          </a:p>
        </p:txBody>
      </p:sp>
      <p:pic>
        <p:nvPicPr>
          <p:cNvPr id="3" name="Picture 2"/>
          <p:cNvPicPr>
            <a:picLocks noChangeAspect="1"/>
          </p:cNvPicPr>
          <p:nvPr/>
        </p:nvPicPr>
        <p:blipFill>
          <a:blip r:embed="rId4"/>
          <a:stretch>
            <a:fillRect/>
          </a:stretch>
        </p:blipFill>
        <p:spPr>
          <a:xfrm>
            <a:off x="671250" y="922325"/>
            <a:ext cx="2957775" cy="1458812"/>
          </a:xfrm>
          <a:prstGeom prst="rect">
            <a:avLst/>
          </a:prstGeom>
        </p:spPr>
      </p:pic>
      <p:pic>
        <p:nvPicPr>
          <p:cNvPr id="4" name="Picture 3"/>
          <p:cNvPicPr>
            <a:picLocks noChangeAspect="1"/>
          </p:cNvPicPr>
          <p:nvPr/>
        </p:nvPicPr>
        <p:blipFill>
          <a:blip r:embed="rId5"/>
          <a:stretch>
            <a:fillRect/>
          </a:stretch>
        </p:blipFill>
        <p:spPr>
          <a:xfrm>
            <a:off x="4039582" y="922326"/>
            <a:ext cx="4615540" cy="2897200"/>
          </a:xfrm>
          <a:prstGeom prst="rect">
            <a:avLst/>
          </a:prstGeom>
        </p:spPr>
      </p:pic>
      <p:pic>
        <p:nvPicPr>
          <p:cNvPr id="5" name="Picture 4"/>
          <p:cNvPicPr>
            <a:picLocks noChangeAspect="1"/>
          </p:cNvPicPr>
          <p:nvPr/>
        </p:nvPicPr>
        <p:blipFill>
          <a:blip r:embed="rId6"/>
          <a:stretch>
            <a:fillRect/>
          </a:stretch>
        </p:blipFill>
        <p:spPr>
          <a:xfrm>
            <a:off x="671250" y="2381138"/>
            <a:ext cx="3425185" cy="2365904"/>
          </a:xfrm>
          <a:prstGeom prst="rect">
            <a:avLst/>
          </a:prstGeom>
        </p:spPr>
      </p:pic>
    </p:spTree>
    <p:extLst>
      <p:ext uri="{BB962C8B-B14F-4D97-AF65-F5344CB8AC3E}">
        <p14:creationId xmlns:p14="http://schemas.microsoft.com/office/powerpoint/2010/main" val="27367826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40"/>
        <p:cNvGrpSpPr/>
        <p:nvPr/>
      </p:nvGrpSpPr>
      <p:grpSpPr>
        <a:xfrm>
          <a:off x="0" y="0"/>
          <a:ext cx="0" cy="0"/>
          <a:chOff x="0" y="0"/>
          <a:chExt cx="0" cy="0"/>
        </a:xfrm>
      </p:grpSpPr>
      <p:sp>
        <p:nvSpPr>
          <p:cNvPr id="141" name="Google Shape;141;p26"/>
          <p:cNvSpPr txBox="1"/>
          <p:nvPr/>
        </p:nvSpPr>
        <p:spPr>
          <a:xfrm>
            <a:off x="671249" y="922325"/>
            <a:ext cx="7342107" cy="3348900"/>
          </a:xfrm>
          <a:prstGeom prst="rect">
            <a:avLst/>
          </a:prstGeom>
          <a:noFill/>
          <a:ln>
            <a:noFill/>
          </a:ln>
        </p:spPr>
        <p:txBody>
          <a:bodyPr spcFirstLastPara="1" wrap="square" lIns="91425" tIns="91425" rIns="91425" bIns="91425" anchor="t" anchorCtr="0">
            <a:noAutofit/>
          </a:bodyPr>
          <a:lstStyle/>
          <a:p>
            <a:pPr lvl="0" algn="l" rtl="0">
              <a:lnSpc>
                <a:spcPct val="100000"/>
              </a:lnSpc>
              <a:spcBef>
                <a:spcPts val="0"/>
              </a:spcBef>
              <a:spcAft>
                <a:spcPts val="0"/>
              </a:spcAft>
            </a:pPr>
            <a:endParaRPr sz="1200" dirty="0">
              <a:solidFill>
                <a:srgbClr val="434343"/>
              </a:solidFill>
              <a:latin typeface="Poppins Medium"/>
              <a:ea typeface="Poppins Medium"/>
              <a:cs typeface="Poppins Medium"/>
              <a:sym typeface="Poppins Medium"/>
            </a:endParaRPr>
          </a:p>
        </p:txBody>
      </p:sp>
      <p:sp>
        <p:nvSpPr>
          <p:cNvPr id="142" name="Google Shape;142;p26"/>
          <p:cNvSpPr txBox="1"/>
          <p:nvPr/>
        </p:nvSpPr>
        <p:spPr>
          <a:xfrm>
            <a:off x="561000" y="428225"/>
            <a:ext cx="4879200" cy="494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 sz="2300" b="1">
                <a:solidFill>
                  <a:srgbClr val="2DC5FA"/>
                </a:solidFill>
                <a:latin typeface="Poppins"/>
                <a:ea typeface="Poppins"/>
                <a:cs typeface="Poppins"/>
                <a:sym typeface="Poppins"/>
              </a:rPr>
              <a:t>Conclusions</a:t>
            </a:r>
            <a:endParaRPr sz="2300" b="1">
              <a:solidFill>
                <a:srgbClr val="2DC5FA"/>
              </a:solidFill>
              <a:latin typeface="Poppins"/>
              <a:ea typeface="Poppins"/>
              <a:cs typeface="Poppins"/>
              <a:sym typeface="Poppins"/>
            </a:endParaRPr>
          </a:p>
        </p:txBody>
      </p:sp>
    </p:spTree>
    <p:extLst>
      <p:ext uri="{BB962C8B-B14F-4D97-AF65-F5344CB8AC3E}">
        <p14:creationId xmlns:p14="http://schemas.microsoft.com/office/powerpoint/2010/main" val="32962687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46"/>
        <p:cNvGrpSpPr/>
        <p:nvPr/>
      </p:nvGrpSpPr>
      <p:grpSpPr>
        <a:xfrm>
          <a:off x="0" y="0"/>
          <a:ext cx="0" cy="0"/>
          <a:chOff x="0" y="0"/>
          <a:chExt cx="0" cy="0"/>
        </a:xfrm>
      </p:grpSpPr>
      <p:sp>
        <p:nvSpPr>
          <p:cNvPr id="150" name="Google Shape;150;p27"/>
          <p:cNvSpPr txBox="1"/>
          <p:nvPr/>
        </p:nvSpPr>
        <p:spPr>
          <a:xfrm>
            <a:off x="3077952" y="2057399"/>
            <a:ext cx="2998998" cy="876301"/>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 sz="3600" b="1" dirty="0">
                <a:solidFill>
                  <a:srgbClr val="2DC5FA"/>
                </a:solidFill>
                <a:latin typeface="Poppins"/>
                <a:ea typeface="Poppins"/>
                <a:cs typeface="Poppins"/>
                <a:sym typeface="Poppins"/>
              </a:rPr>
              <a:t>Questions?</a:t>
            </a:r>
            <a:endParaRPr sz="3600" b="1" dirty="0">
              <a:solidFill>
                <a:srgbClr val="2DC5FA"/>
              </a:solidFill>
              <a:latin typeface="Poppins"/>
              <a:ea typeface="Poppins"/>
              <a:cs typeface="Poppins"/>
              <a:sym typeface="Poppin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3"/>
        <p:cNvGrpSpPr/>
        <p:nvPr/>
      </p:nvGrpSpPr>
      <p:grpSpPr>
        <a:xfrm>
          <a:off x="0" y="0"/>
          <a:ext cx="0" cy="0"/>
          <a:chOff x="0" y="0"/>
          <a:chExt cx="0" cy="0"/>
        </a:xfrm>
      </p:grpSpPr>
      <p:sp>
        <p:nvSpPr>
          <p:cNvPr id="104" name="Google Shape;104;p20"/>
          <p:cNvSpPr txBox="1"/>
          <p:nvPr/>
        </p:nvSpPr>
        <p:spPr>
          <a:xfrm>
            <a:off x="671249" y="922325"/>
            <a:ext cx="4081725" cy="334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dirty="0">
                <a:solidFill>
                  <a:srgbClr val="434343"/>
                </a:solidFill>
                <a:latin typeface="Poppins"/>
                <a:ea typeface="Poppins"/>
                <a:cs typeface="Poppins"/>
                <a:sym typeface="Poppins"/>
              </a:rPr>
              <a:t>main methods and ideas</a:t>
            </a:r>
          </a:p>
          <a:p>
            <a:pPr marL="0" lvl="0" indent="0" algn="l" rtl="0">
              <a:lnSpc>
                <a:spcPct val="150000"/>
              </a:lnSpc>
              <a:spcBef>
                <a:spcPts val="0"/>
              </a:spcBef>
              <a:spcAft>
                <a:spcPts val="0"/>
              </a:spcAft>
              <a:buNone/>
            </a:pPr>
            <a:endParaRPr lang="en" sz="1200" b="1" dirty="0">
              <a:solidFill>
                <a:srgbClr val="434343"/>
              </a:solidFill>
              <a:latin typeface="Poppins"/>
              <a:ea typeface="Poppins"/>
              <a:cs typeface="Poppins"/>
              <a:sym typeface="Poppins"/>
            </a:endParaRPr>
          </a:p>
          <a:p>
            <a:pPr marL="171450" lvl="0" indent="-171450" algn="l" rtl="0">
              <a:lnSpc>
                <a:spcPct val="150000"/>
              </a:lnSpc>
              <a:spcBef>
                <a:spcPts val="0"/>
              </a:spcBef>
              <a:spcAft>
                <a:spcPts val="0"/>
              </a:spcAft>
              <a:buFont typeface="Wingdings" panose="05000000000000000000" pitchFamily="2" charset="2"/>
              <a:buChar char="§"/>
            </a:pPr>
            <a:r>
              <a:rPr lang="en-US" sz="1200" dirty="0">
                <a:solidFill>
                  <a:srgbClr val="434343"/>
                </a:solidFill>
                <a:latin typeface="Poppins"/>
                <a:ea typeface="Poppins"/>
                <a:cs typeface="Poppins"/>
                <a:sym typeface="Poppins"/>
              </a:rPr>
              <a:t>Investigation of my business case</a:t>
            </a:r>
          </a:p>
          <a:p>
            <a:pPr marL="171450" lvl="0" indent="-171450" algn="l" rtl="0">
              <a:lnSpc>
                <a:spcPct val="150000"/>
              </a:lnSpc>
              <a:spcBef>
                <a:spcPts val="0"/>
              </a:spcBef>
              <a:spcAft>
                <a:spcPts val="0"/>
              </a:spcAft>
              <a:buFont typeface="Wingdings" panose="05000000000000000000" pitchFamily="2" charset="2"/>
              <a:buChar char="§"/>
            </a:pPr>
            <a:r>
              <a:rPr lang="en-US" sz="1200" dirty="0">
                <a:solidFill>
                  <a:srgbClr val="434343"/>
                </a:solidFill>
                <a:latin typeface="Poppins"/>
                <a:ea typeface="Poppins"/>
                <a:cs typeface="Poppins"/>
                <a:sym typeface="Poppins"/>
              </a:rPr>
              <a:t>L</a:t>
            </a:r>
            <a:r>
              <a:rPr lang="en" sz="1200" dirty="0">
                <a:solidFill>
                  <a:srgbClr val="434343"/>
                </a:solidFill>
                <a:latin typeface="Poppins"/>
                <a:ea typeface="Poppins"/>
                <a:cs typeface="Poppins"/>
                <a:sym typeface="Poppins"/>
              </a:rPr>
              <a:t>ook for data related to my business case</a:t>
            </a:r>
          </a:p>
          <a:p>
            <a:pPr marL="171450" lvl="0" indent="-171450" algn="l" rtl="0">
              <a:lnSpc>
                <a:spcPct val="150000"/>
              </a:lnSpc>
              <a:spcBef>
                <a:spcPts val="0"/>
              </a:spcBef>
              <a:spcAft>
                <a:spcPts val="0"/>
              </a:spcAft>
              <a:buFont typeface="Wingdings" panose="05000000000000000000" pitchFamily="2" charset="2"/>
              <a:buChar char="§"/>
            </a:pPr>
            <a:r>
              <a:rPr lang="en-US" sz="1200" dirty="0">
                <a:solidFill>
                  <a:srgbClr val="434343"/>
                </a:solidFill>
                <a:latin typeface="Poppins"/>
                <a:ea typeface="Poppins"/>
                <a:cs typeface="Poppins"/>
                <a:sym typeface="Poppins"/>
              </a:rPr>
              <a:t>Data collection</a:t>
            </a:r>
          </a:p>
          <a:p>
            <a:pPr marL="171450" lvl="0" indent="-171450" algn="l" rtl="0">
              <a:lnSpc>
                <a:spcPct val="150000"/>
              </a:lnSpc>
              <a:spcBef>
                <a:spcPts val="0"/>
              </a:spcBef>
              <a:spcAft>
                <a:spcPts val="0"/>
              </a:spcAft>
              <a:buFont typeface="Wingdings" panose="05000000000000000000" pitchFamily="2" charset="2"/>
              <a:buChar char="§"/>
            </a:pPr>
            <a:r>
              <a:rPr lang="de-DE" sz="1200" dirty="0">
                <a:solidFill>
                  <a:srgbClr val="434343"/>
                </a:solidFill>
                <a:latin typeface="Poppins"/>
                <a:ea typeface="Poppins"/>
                <a:cs typeface="Poppins"/>
                <a:sym typeface="Poppins"/>
              </a:rPr>
              <a:t>Data cleaning and exploratory data analysis</a:t>
            </a:r>
            <a:endParaRPr lang="en" sz="1200" dirty="0">
              <a:solidFill>
                <a:srgbClr val="434343"/>
              </a:solidFill>
              <a:latin typeface="Poppins"/>
              <a:ea typeface="Poppins"/>
              <a:cs typeface="Poppins"/>
              <a:sym typeface="Poppins"/>
            </a:endParaRPr>
          </a:p>
          <a:p>
            <a:pPr marL="171450" lvl="0" indent="-171450" algn="l" rtl="0">
              <a:lnSpc>
                <a:spcPct val="150000"/>
              </a:lnSpc>
              <a:spcBef>
                <a:spcPts val="0"/>
              </a:spcBef>
              <a:spcAft>
                <a:spcPts val="0"/>
              </a:spcAft>
              <a:buFont typeface="Wingdings" panose="05000000000000000000" pitchFamily="2" charset="2"/>
              <a:buChar char="§"/>
            </a:pPr>
            <a:r>
              <a:rPr lang="en-US" sz="1200" dirty="0">
                <a:solidFill>
                  <a:srgbClr val="434343"/>
                </a:solidFill>
                <a:latin typeface="Poppins"/>
                <a:ea typeface="Poppins"/>
                <a:cs typeface="Poppins"/>
                <a:sym typeface="Poppins"/>
              </a:rPr>
              <a:t>D</a:t>
            </a:r>
            <a:r>
              <a:rPr lang="en" sz="1200" dirty="0">
                <a:solidFill>
                  <a:srgbClr val="434343"/>
                </a:solidFill>
                <a:latin typeface="Poppins"/>
                <a:ea typeface="Poppins"/>
                <a:cs typeface="Poppins"/>
                <a:sym typeface="Poppins"/>
              </a:rPr>
              <a:t>ecide on database type</a:t>
            </a:r>
          </a:p>
          <a:p>
            <a:pPr marL="171450" lvl="0" indent="-171450" algn="l" rtl="0">
              <a:lnSpc>
                <a:spcPct val="150000"/>
              </a:lnSpc>
              <a:spcBef>
                <a:spcPts val="0"/>
              </a:spcBef>
              <a:spcAft>
                <a:spcPts val="0"/>
              </a:spcAft>
              <a:buFont typeface="Wingdings" panose="05000000000000000000" pitchFamily="2" charset="2"/>
              <a:buChar char="§"/>
            </a:pPr>
            <a:r>
              <a:rPr lang="en" sz="1200" dirty="0">
                <a:solidFill>
                  <a:srgbClr val="434343"/>
                </a:solidFill>
                <a:latin typeface="Poppins"/>
                <a:ea typeface="Poppins"/>
                <a:cs typeface="Poppins"/>
                <a:sym typeface="Poppins"/>
              </a:rPr>
              <a:t>Build my ERD Model</a:t>
            </a:r>
          </a:p>
          <a:p>
            <a:pPr marL="171450" lvl="0" indent="-171450" algn="l" rtl="0">
              <a:lnSpc>
                <a:spcPct val="150000"/>
              </a:lnSpc>
              <a:spcBef>
                <a:spcPts val="0"/>
              </a:spcBef>
              <a:spcAft>
                <a:spcPts val="0"/>
              </a:spcAft>
              <a:buFont typeface="Wingdings" panose="05000000000000000000" pitchFamily="2" charset="2"/>
              <a:buChar char="§"/>
            </a:pPr>
            <a:r>
              <a:rPr lang="en-US" sz="1200" dirty="0">
                <a:solidFill>
                  <a:srgbClr val="434343"/>
                </a:solidFill>
                <a:latin typeface="Poppins"/>
                <a:ea typeface="Poppins"/>
                <a:cs typeface="Poppins"/>
                <a:sym typeface="Poppins"/>
              </a:rPr>
              <a:t>C</a:t>
            </a:r>
            <a:r>
              <a:rPr lang="en" sz="1200" dirty="0">
                <a:solidFill>
                  <a:srgbClr val="434343"/>
                </a:solidFill>
                <a:latin typeface="Poppins"/>
                <a:ea typeface="Poppins"/>
                <a:cs typeface="Poppins"/>
                <a:sym typeface="Poppins"/>
              </a:rPr>
              <a:t>reation of  database and data importation</a:t>
            </a:r>
          </a:p>
          <a:p>
            <a:pPr marL="171450" indent="-171450">
              <a:lnSpc>
                <a:spcPct val="150000"/>
              </a:lnSpc>
              <a:buFont typeface="Wingdings" panose="05000000000000000000" pitchFamily="2" charset="2"/>
              <a:buChar char="§"/>
            </a:pPr>
            <a:r>
              <a:rPr lang="en-US" sz="1200" dirty="0">
                <a:solidFill>
                  <a:srgbClr val="434343"/>
                </a:solidFill>
                <a:latin typeface="Poppins"/>
                <a:ea typeface="Poppins"/>
                <a:cs typeface="Poppins"/>
              </a:rPr>
              <a:t>Write queries for insights</a:t>
            </a:r>
          </a:p>
          <a:p>
            <a:pPr marL="171450" indent="-171450">
              <a:lnSpc>
                <a:spcPct val="150000"/>
              </a:lnSpc>
              <a:buFont typeface="Wingdings" panose="05000000000000000000" pitchFamily="2" charset="2"/>
              <a:buChar char="§"/>
            </a:pPr>
            <a:r>
              <a:rPr lang="en-US" sz="1200" dirty="0">
                <a:solidFill>
                  <a:srgbClr val="434343"/>
                </a:solidFill>
                <a:latin typeface="Poppins"/>
                <a:ea typeface="Poppins"/>
                <a:cs typeface="Poppins"/>
                <a:sym typeface="Poppins"/>
              </a:rPr>
              <a:t>Modeling</a:t>
            </a:r>
          </a:p>
          <a:p>
            <a:pPr marL="171450" indent="-171450">
              <a:lnSpc>
                <a:spcPct val="150000"/>
              </a:lnSpc>
              <a:buFont typeface="Wingdings" panose="05000000000000000000" pitchFamily="2" charset="2"/>
              <a:buChar char="§"/>
            </a:pPr>
            <a:r>
              <a:rPr lang="en-US" sz="1200" dirty="0">
                <a:solidFill>
                  <a:srgbClr val="434343"/>
                </a:solidFill>
                <a:latin typeface="Poppins"/>
                <a:ea typeface="Poppins"/>
                <a:cs typeface="Poppins"/>
                <a:sym typeface="Poppins"/>
              </a:rPr>
              <a:t>Conclusions</a:t>
            </a:r>
            <a:endParaRPr lang="en" sz="1200" dirty="0">
              <a:solidFill>
                <a:srgbClr val="434343"/>
              </a:solidFill>
              <a:latin typeface="Poppins"/>
              <a:ea typeface="Poppins"/>
              <a:cs typeface="Poppins"/>
              <a:sym typeface="Poppins"/>
            </a:endParaRPr>
          </a:p>
          <a:p>
            <a:pPr marL="171450" lvl="0" indent="-171450" algn="l" rtl="0">
              <a:lnSpc>
                <a:spcPct val="150000"/>
              </a:lnSpc>
              <a:spcBef>
                <a:spcPts val="0"/>
              </a:spcBef>
              <a:spcAft>
                <a:spcPts val="0"/>
              </a:spcAft>
              <a:buFont typeface="Wingdings" panose="05000000000000000000" pitchFamily="2" charset="2"/>
              <a:buChar char="§"/>
            </a:pPr>
            <a:endParaRPr lang="en" sz="1200" dirty="0">
              <a:solidFill>
                <a:srgbClr val="434343"/>
              </a:solidFill>
              <a:latin typeface="Poppins"/>
              <a:ea typeface="Poppins"/>
              <a:cs typeface="Poppins"/>
              <a:sym typeface="Poppins"/>
            </a:endParaRPr>
          </a:p>
          <a:p>
            <a:pPr marL="171450" lvl="0" indent="-171450" algn="l" rtl="0">
              <a:lnSpc>
                <a:spcPct val="200000"/>
              </a:lnSpc>
              <a:spcBef>
                <a:spcPts val="0"/>
              </a:spcBef>
              <a:spcAft>
                <a:spcPts val="0"/>
              </a:spcAft>
              <a:buFontTx/>
              <a:buChar char="-"/>
            </a:pPr>
            <a:endParaRPr lang="en" sz="1200" dirty="0">
              <a:solidFill>
                <a:srgbClr val="434343"/>
              </a:solidFill>
              <a:latin typeface="Poppins"/>
              <a:ea typeface="Poppins"/>
              <a:cs typeface="Poppins"/>
              <a:sym typeface="Poppins"/>
            </a:endParaRPr>
          </a:p>
          <a:p>
            <a:pPr marL="171450" lvl="0" indent="-171450" algn="l" rtl="0">
              <a:spcBef>
                <a:spcPts val="0"/>
              </a:spcBef>
              <a:spcAft>
                <a:spcPts val="0"/>
              </a:spcAft>
              <a:buFontTx/>
              <a:buChar char="-"/>
            </a:pPr>
            <a:endParaRPr lang="en" sz="1200" dirty="0">
              <a:solidFill>
                <a:srgbClr val="434343"/>
              </a:solidFill>
              <a:latin typeface="Poppins"/>
              <a:ea typeface="Poppins"/>
              <a:cs typeface="Poppins"/>
              <a:sym typeface="Poppins"/>
            </a:endParaRPr>
          </a:p>
          <a:p>
            <a:pPr marL="0" lvl="0" indent="0" algn="l" rtl="0">
              <a:spcBef>
                <a:spcPts val="0"/>
              </a:spcBef>
              <a:spcAft>
                <a:spcPts val="0"/>
              </a:spcAft>
              <a:buNone/>
            </a:pPr>
            <a:endParaRPr sz="1200" b="1" dirty="0">
              <a:solidFill>
                <a:srgbClr val="434343"/>
              </a:solidFill>
              <a:latin typeface="Poppins"/>
              <a:ea typeface="Poppins"/>
              <a:cs typeface="Poppins"/>
              <a:sym typeface="Poppins"/>
            </a:endParaRPr>
          </a:p>
          <a:p>
            <a:pPr marL="0" lvl="0" indent="0" algn="l" rtl="0">
              <a:spcBef>
                <a:spcPts val="0"/>
              </a:spcBef>
              <a:spcAft>
                <a:spcPts val="0"/>
              </a:spcAft>
              <a:buNone/>
            </a:pPr>
            <a:endParaRPr sz="1200" b="1" dirty="0">
              <a:solidFill>
                <a:srgbClr val="434343"/>
              </a:solidFill>
              <a:latin typeface="Poppins"/>
              <a:ea typeface="Poppins"/>
              <a:cs typeface="Poppins"/>
              <a:sym typeface="Poppins"/>
            </a:endParaRPr>
          </a:p>
          <a:p>
            <a:pPr marL="0" lvl="0" indent="0" algn="l" rtl="0">
              <a:spcBef>
                <a:spcPts val="0"/>
              </a:spcBef>
              <a:spcAft>
                <a:spcPts val="0"/>
              </a:spcAft>
              <a:buNone/>
            </a:pPr>
            <a:endParaRPr sz="1200" b="1" dirty="0">
              <a:solidFill>
                <a:srgbClr val="434343"/>
              </a:solidFill>
              <a:latin typeface="Poppins"/>
              <a:ea typeface="Poppins"/>
              <a:cs typeface="Poppins"/>
              <a:sym typeface="Poppins"/>
            </a:endParaRPr>
          </a:p>
          <a:p>
            <a:pPr marL="0" lvl="0" indent="0" algn="l" rtl="0">
              <a:spcBef>
                <a:spcPts val="0"/>
              </a:spcBef>
              <a:spcAft>
                <a:spcPts val="0"/>
              </a:spcAft>
              <a:buNone/>
            </a:pPr>
            <a:endParaRPr sz="1200" b="1" dirty="0">
              <a:solidFill>
                <a:srgbClr val="434343"/>
              </a:solidFill>
              <a:latin typeface="Poppins"/>
              <a:ea typeface="Poppins"/>
              <a:cs typeface="Poppins"/>
              <a:sym typeface="Poppins"/>
            </a:endParaRPr>
          </a:p>
          <a:p>
            <a:pPr marL="0" lvl="0" indent="0" algn="l" rtl="0">
              <a:spcBef>
                <a:spcPts val="0"/>
              </a:spcBef>
              <a:spcAft>
                <a:spcPts val="0"/>
              </a:spcAft>
              <a:buNone/>
            </a:pPr>
            <a:endParaRPr sz="1200" b="1" dirty="0">
              <a:solidFill>
                <a:srgbClr val="434343"/>
              </a:solidFill>
              <a:latin typeface="Poppins"/>
              <a:ea typeface="Poppins"/>
              <a:cs typeface="Poppins"/>
              <a:sym typeface="Poppins"/>
            </a:endParaRPr>
          </a:p>
          <a:p>
            <a:pPr marL="0" lvl="0" indent="0" algn="l" rtl="0">
              <a:spcBef>
                <a:spcPts val="0"/>
              </a:spcBef>
              <a:spcAft>
                <a:spcPts val="0"/>
              </a:spcAft>
              <a:buNone/>
            </a:pPr>
            <a:endParaRPr sz="1200" b="1" dirty="0">
              <a:solidFill>
                <a:srgbClr val="434343"/>
              </a:solidFill>
              <a:latin typeface="Poppins"/>
              <a:ea typeface="Poppins"/>
              <a:cs typeface="Poppins"/>
              <a:sym typeface="Poppins"/>
            </a:endParaRPr>
          </a:p>
          <a:p>
            <a:pPr marL="0" lvl="0" indent="0" algn="l" rtl="0">
              <a:spcBef>
                <a:spcPts val="0"/>
              </a:spcBef>
              <a:spcAft>
                <a:spcPts val="0"/>
              </a:spcAft>
              <a:buNone/>
            </a:pPr>
            <a:endParaRPr sz="1200" b="1" dirty="0">
              <a:solidFill>
                <a:srgbClr val="434343"/>
              </a:solidFill>
              <a:latin typeface="Poppins"/>
              <a:ea typeface="Poppins"/>
              <a:cs typeface="Poppins"/>
              <a:sym typeface="Poppins"/>
            </a:endParaRPr>
          </a:p>
          <a:p>
            <a:pPr marL="0" lvl="0" indent="0" algn="l" rtl="0">
              <a:spcBef>
                <a:spcPts val="0"/>
              </a:spcBef>
              <a:spcAft>
                <a:spcPts val="0"/>
              </a:spcAft>
              <a:buNone/>
            </a:pPr>
            <a:endParaRPr sz="1200" b="1" dirty="0">
              <a:solidFill>
                <a:srgbClr val="434343"/>
              </a:solidFill>
              <a:latin typeface="Poppins"/>
              <a:ea typeface="Poppins"/>
              <a:cs typeface="Poppins"/>
              <a:sym typeface="Poppins"/>
            </a:endParaRPr>
          </a:p>
          <a:p>
            <a:pPr marL="0" lvl="0" indent="0" algn="l" rtl="0">
              <a:spcBef>
                <a:spcPts val="0"/>
              </a:spcBef>
              <a:spcAft>
                <a:spcPts val="0"/>
              </a:spcAft>
              <a:buNone/>
            </a:pPr>
            <a:endParaRPr sz="1200" b="1" dirty="0">
              <a:solidFill>
                <a:srgbClr val="434343"/>
              </a:solidFill>
              <a:latin typeface="Poppins"/>
              <a:ea typeface="Poppins"/>
              <a:cs typeface="Poppins"/>
              <a:sym typeface="Poppins"/>
            </a:endParaRPr>
          </a:p>
          <a:p>
            <a:pPr marL="0" lvl="0" indent="0" algn="l" rtl="0">
              <a:spcBef>
                <a:spcPts val="0"/>
              </a:spcBef>
              <a:spcAft>
                <a:spcPts val="0"/>
              </a:spcAft>
              <a:buNone/>
            </a:pPr>
            <a:endParaRPr sz="1200" b="1" dirty="0">
              <a:solidFill>
                <a:srgbClr val="434343"/>
              </a:solidFill>
              <a:latin typeface="Poppins"/>
              <a:ea typeface="Poppins"/>
              <a:cs typeface="Poppins"/>
              <a:sym typeface="Poppins"/>
            </a:endParaRPr>
          </a:p>
          <a:p>
            <a:pPr marL="0" lvl="0" indent="0" algn="l" rtl="0">
              <a:spcBef>
                <a:spcPts val="0"/>
              </a:spcBef>
              <a:spcAft>
                <a:spcPts val="0"/>
              </a:spcAft>
              <a:buClr>
                <a:schemeClr val="dk1"/>
              </a:buClr>
              <a:buSzPts val="1100"/>
              <a:buFont typeface="Arial"/>
              <a:buNone/>
            </a:pPr>
            <a:endParaRPr sz="1200" b="1" dirty="0">
              <a:solidFill>
                <a:srgbClr val="434343"/>
              </a:solidFill>
              <a:latin typeface="Poppins"/>
              <a:ea typeface="Poppins"/>
              <a:cs typeface="Poppins"/>
              <a:sym typeface="Poppins"/>
            </a:endParaRPr>
          </a:p>
          <a:p>
            <a:pPr marL="0" lvl="0" indent="0" algn="l" rtl="0">
              <a:spcBef>
                <a:spcPts val="1600"/>
              </a:spcBef>
              <a:spcAft>
                <a:spcPts val="0"/>
              </a:spcAft>
              <a:buNone/>
            </a:pPr>
            <a:endParaRPr sz="1200" b="1" dirty="0">
              <a:solidFill>
                <a:srgbClr val="434343"/>
              </a:solidFill>
              <a:latin typeface="Poppins"/>
              <a:ea typeface="Poppins"/>
              <a:cs typeface="Poppins"/>
              <a:sym typeface="Poppins"/>
            </a:endParaRPr>
          </a:p>
          <a:p>
            <a:pPr marL="0" lvl="0" indent="0" algn="l" rtl="0">
              <a:spcBef>
                <a:spcPts val="0"/>
              </a:spcBef>
              <a:spcAft>
                <a:spcPts val="0"/>
              </a:spcAft>
              <a:buNone/>
            </a:pPr>
            <a:endParaRPr sz="1200" b="1" dirty="0">
              <a:solidFill>
                <a:srgbClr val="434343"/>
              </a:solidFill>
              <a:latin typeface="Poppins"/>
              <a:ea typeface="Poppins"/>
              <a:cs typeface="Poppins"/>
              <a:sym typeface="Poppins"/>
            </a:endParaRPr>
          </a:p>
          <a:p>
            <a:pPr marL="0" lvl="0" indent="0" algn="l" rtl="0">
              <a:lnSpc>
                <a:spcPct val="100000"/>
              </a:lnSpc>
              <a:spcBef>
                <a:spcPts val="0"/>
              </a:spcBef>
              <a:spcAft>
                <a:spcPts val="0"/>
              </a:spcAft>
              <a:buNone/>
            </a:pPr>
            <a:endParaRPr sz="1200" b="1" dirty="0">
              <a:solidFill>
                <a:srgbClr val="434343"/>
              </a:solidFill>
              <a:latin typeface="Poppins"/>
              <a:ea typeface="Poppins"/>
              <a:cs typeface="Poppins"/>
              <a:sym typeface="Poppins"/>
            </a:endParaRPr>
          </a:p>
          <a:p>
            <a:pPr marL="0" lvl="0" indent="0" algn="l" rtl="0">
              <a:lnSpc>
                <a:spcPct val="100000"/>
              </a:lnSpc>
              <a:spcBef>
                <a:spcPts val="0"/>
              </a:spcBef>
              <a:spcAft>
                <a:spcPts val="0"/>
              </a:spcAft>
              <a:buNone/>
            </a:pPr>
            <a:endParaRPr sz="1200" b="1" dirty="0">
              <a:solidFill>
                <a:srgbClr val="434343"/>
              </a:solidFill>
              <a:latin typeface="Poppins"/>
              <a:ea typeface="Poppins"/>
              <a:cs typeface="Poppins"/>
              <a:sym typeface="Poppins"/>
            </a:endParaRPr>
          </a:p>
          <a:p>
            <a:pPr marL="0" lvl="0" indent="0" algn="l" rtl="0">
              <a:lnSpc>
                <a:spcPct val="100000"/>
              </a:lnSpc>
              <a:spcBef>
                <a:spcPts val="0"/>
              </a:spcBef>
              <a:spcAft>
                <a:spcPts val="0"/>
              </a:spcAft>
              <a:buNone/>
            </a:pPr>
            <a:endParaRPr sz="1200" b="1" dirty="0">
              <a:solidFill>
                <a:srgbClr val="434343"/>
              </a:solidFill>
              <a:latin typeface="Poppins"/>
              <a:ea typeface="Poppins"/>
              <a:cs typeface="Poppins"/>
              <a:sym typeface="Poppins"/>
            </a:endParaRPr>
          </a:p>
          <a:p>
            <a:pPr marL="0" lvl="0" indent="0" algn="l" rtl="0">
              <a:lnSpc>
                <a:spcPct val="100000"/>
              </a:lnSpc>
              <a:spcBef>
                <a:spcPts val="0"/>
              </a:spcBef>
              <a:spcAft>
                <a:spcPts val="0"/>
              </a:spcAft>
              <a:buNone/>
            </a:pPr>
            <a:endParaRPr sz="1200" b="1" dirty="0">
              <a:solidFill>
                <a:srgbClr val="434343"/>
              </a:solidFill>
              <a:latin typeface="Poppins"/>
              <a:ea typeface="Poppins"/>
              <a:cs typeface="Poppins"/>
              <a:sym typeface="Poppins"/>
            </a:endParaRPr>
          </a:p>
          <a:p>
            <a:pPr marL="0" lvl="0" indent="0" algn="l" rtl="0">
              <a:spcBef>
                <a:spcPts val="0"/>
              </a:spcBef>
              <a:spcAft>
                <a:spcPts val="0"/>
              </a:spcAft>
              <a:buNone/>
            </a:pPr>
            <a:endParaRPr sz="1200" b="1" dirty="0">
              <a:solidFill>
                <a:srgbClr val="434343"/>
              </a:solidFill>
              <a:latin typeface="Poppins"/>
              <a:ea typeface="Poppins"/>
              <a:cs typeface="Poppins"/>
              <a:sym typeface="Poppins"/>
            </a:endParaRPr>
          </a:p>
          <a:p>
            <a:pPr marL="0" lvl="0" indent="0" algn="l" rtl="0">
              <a:lnSpc>
                <a:spcPct val="100000"/>
              </a:lnSpc>
              <a:spcBef>
                <a:spcPts val="0"/>
              </a:spcBef>
              <a:spcAft>
                <a:spcPts val="0"/>
              </a:spcAft>
              <a:buNone/>
            </a:pPr>
            <a:endParaRPr sz="1200" dirty="0">
              <a:solidFill>
                <a:srgbClr val="434343"/>
              </a:solidFill>
              <a:latin typeface="Poppins Medium"/>
              <a:ea typeface="Poppins Medium"/>
              <a:cs typeface="Poppins Medium"/>
              <a:sym typeface="Poppins Medium"/>
            </a:endParaRPr>
          </a:p>
          <a:p>
            <a:pPr marL="0" lvl="0" indent="0" algn="l" rtl="0">
              <a:lnSpc>
                <a:spcPct val="100000"/>
              </a:lnSpc>
              <a:spcBef>
                <a:spcPts val="0"/>
              </a:spcBef>
              <a:spcAft>
                <a:spcPts val="0"/>
              </a:spcAft>
              <a:buNone/>
            </a:pPr>
            <a:endParaRPr sz="1200" dirty="0">
              <a:solidFill>
                <a:srgbClr val="434343"/>
              </a:solidFill>
              <a:latin typeface="Poppins Medium"/>
              <a:ea typeface="Poppins Medium"/>
              <a:cs typeface="Poppins Medium"/>
              <a:sym typeface="Poppins Medium"/>
            </a:endParaRPr>
          </a:p>
          <a:p>
            <a:pPr marL="0" lvl="0" indent="0" algn="l" rtl="0">
              <a:lnSpc>
                <a:spcPct val="100000"/>
              </a:lnSpc>
              <a:spcBef>
                <a:spcPts val="0"/>
              </a:spcBef>
              <a:spcAft>
                <a:spcPts val="0"/>
              </a:spcAft>
              <a:buNone/>
            </a:pPr>
            <a:endParaRPr sz="1200" dirty="0">
              <a:solidFill>
                <a:srgbClr val="434343"/>
              </a:solidFill>
              <a:latin typeface="Poppins Medium"/>
              <a:ea typeface="Poppins Medium"/>
              <a:cs typeface="Poppins Medium"/>
              <a:sym typeface="Poppins Medium"/>
            </a:endParaRPr>
          </a:p>
          <a:p>
            <a:pPr marL="0" lvl="0" indent="0" algn="l" rtl="0">
              <a:lnSpc>
                <a:spcPct val="100000"/>
              </a:lnSpc>
              <a:spcBef>
                <a:spcPts val="0"/>
              </a:spcBef>
              <a:spcAft>
                <a:spcPts val="0"/>
              </a:spcAft>
              <a:buNone/>
            </a:pPr>
            <a:endParaRPr sz="1200" dirty="0">
              <a:solidFill>
                <a:srgbClr val="434343"/>
              </a:solidFill>
              <a:latin typeface="Poppins Medium"/>
              <a:ea typeface="Poppins Medium"/>
              <a:cs typeface="Poppins Medium"/>
              <a:sym typeface="Poppins Medium"/>
            </a:endParaRPr>
          </a:p>
          <a:p>
            <a:pPr marL="0" lvl="0" indent="0" algn="l" rtl="0">
              <a:lnSpc>
                <a:spcPct val="100000"/>
              </a:lnSpc>
              <a:spcBef>
                <a:spcPts val="0"/>
              </a:spcBef>
              <a:spcAft>
                <a:spcPts val="0"/>
              </a:spcAft>
              <a:buNone/>
            </a:pPr>
            <a:endParaRPr sz="1200" dirty="0">
              <a:solidFill>
                <a:srgbClr val="434343"/>
              </a:solidFill>
              <a:latin typeface="Poppins Medium"/>
              <a:ea typeface="Poppins Medium"/>
              <a:cs typeface="Poppins Medium"/>
              <a:sym typeface="Poppins Medium"/>
            </a:endParaRPr>
          </a:p>
          <a:p>
            <a:pPr marL="0" lvl="0" indent="0" algn="l" rtl="0">
              <a:lnSpc>
                <a:spcPct val="100000"/>
              </a:lnSpc>
              <a:spcBef>
                <a:spcPts val="0"/>
              </a:spcBef>
              <a:spcAft>
                <a:spcPts val="0"/>
              </a:spcAft>
              <a:buNone/>
            </a:pPr>
            <a:endParaRPr sz="1200" dirty="0">
              <a:solidFill>
                <a:srgbClr val="434343"/>
              </a:solidFill>
              <a:latin typeface="Poppins Medium"/>
              <a:ea typeface="Poppins Medium"/>
              <a:cs typeface="Poppins Medium"/>
              <a:sym typeface="Poppins Medium"/>
            </a:endParaRPr>
          </a:p>
        </p:txBody>
      </p:sp>
      <p:sp>
        <p:nvSpPr>
          <p:cNvPr id="105" name="Google Shape;105;p20"/>
          <p:cNvSpPr txBox="1"/>
          <p:nvPr/>
        </p:nvSpPr>
        <p:spPr>
          <a:xfrm>
            <a:off x="561000" y="428225"/>
            <a:ext cx="4879200" cy="494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 sz="2300" b="1">
                <a:solidFill>
                  <a:srgbClr val="2DC5FA"/>
                </a:solidFill>
                <a:latin typeface="Poppins"/>
                <a:ea typeface="Poppins"/>
                <a:cs typeface="Poppins"/>
                <a:sym typeface="Poppins"/>
              </a:rPr>
              <a:t>Plan </a:t>
            </a:r>
            <a:endParaRPr sz="2300" b="1">
              <a:solidFill>
                <a:srgbClr val="2DC5FA"/>
              </a:solidFill>
              <a:latin typeface="Poppins"/>
              <a:ea typeface="Poppins"/>
              <a:cs typeface="Poppins"/>
              <a:sym typeface="Poppins"/>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3"/>
        <p:cNvGrpSpPr/>
        <p:nvPr/>
      </p:nvGrpSpPr>
      <p:grpSpPr>
        <a:xfrm>
          <a:off x="0" y="0"/>
          <a:ext cx="0" cy="0"/>
          <a:chOff x="0" y="0"/>
          <a:chExt cx="0" cy="0"/>
        </a:xfrm>
      </p:grpSpPr>
      <p:sp>
        <p:nvSpPr>
          <p:cNvPr id="104" name="Google Shape;104;p20"/>
          <p:cNvSpPr txBox="1"/>
          <p:nvPr/>
        </p:nvSpPr>
        <p:spPr>
          <a:xfrm>
            <a:off x="671250" y="922325"/>
            <a:ext cx="7291650" cy="3348900"/>
          </a:xfrm>
          <a:prstGeom prst="rect">
            <a:avLst/>
          </a:prstGeom>
          <a:noFill/>
          <a:ln>
            <a:noFill/>
          </a:ln>
        </p:spPr>
        <p:txBody>
          <a:bodyPr spcFirstLastPara="1" wrap="square" lIns="91425" tIns="91425" rIns="91425" bIns="91425" anchor="t" anchorCtr="0">
            <a:noAutofit/>
          </a:bodyPr>
          <a:lstStyle/>
          <a:p>
            <a:pPr marL="285750" indent="-285750">
              <a:buFont typeface="Wingdings" panose="05000000000000000000" pitchFamily="2" charset="2"/>
              <a:buChar char="§"/>
            </a:pPr>
            <a:r>
              <a:rPr lang="en-US" sz="1600" i="0" u="none" strike="noStrike" dirty="0">
                <a:solidFill>
                  <a:srgbClr val="202124"/>
                </a:solidFill>
                <a:effectLst/>
                <a:latin typeface="Arial" panose="020B0604020202020204" pitchFamily="34" charset="0"/>
              </a:rPr>
              <a:t>Daily recorded usage </a:t>
            </a:r>
            <a:r>
              <a:rPr lang="en-US" sz="1600" dirty="0">
                <a:solidFill>
                  <a:srgbClr val="202124"/>
                </a:solidFill>
                <a:latin typeface="Arial" panose="020B0604020202020204" pitchFamily="34" charset="0"/>
              </a:rPr>
              <a:t>, </a:t>
            </a:r>
            <a:r>
              <a:rPr lang="en-GB" sz="1600" dirty="0"/>
              <a:t>Lagging Current reactive power, tCO2(CO2, Load Type, Week Status, Day of week are available every 15 minutes from the beginning of day of January 1</a:t>
            </a:r>
            <a:r>
              <a:rPr lang="en-GB" sz="1600" baseline="30000" dirty="0"/>
              <a:t>st</a:t>
            </a:r>
            <a:r>
              <a:rPr lang="en-GB" sz="1600" dirty="0"/>
              <a:t> to 31</a:t>
            </a:r>
            <a:r>
              <a:rPr lang="en-GB" sz="1600" baseline="30000" dirty="0"/>
              <a:t>st</a:t>
            </a:r>
            <a:r>
              <a:rPr lang="en-GB" sz="1600" dirty="0"/>
              <a:t> December 2018.</a:t>
            </a:r>
          </a:p>
          <a:p>
            <a:pPr marL="285750" indent="-285750">
              <a:buFont typeface="Wingdings" panose="05000000000000000000" pitchFamily="2" charset="2"/>
              <a:buChar char="§"/>
            </a:pPr>
            <a:endParaRPr lang="en-GB" i="0" u="none" strike="noStrike" dirty="0">
              <a:solidFill>
                <a:srgbClr val="202124"/>
              </a:solidFill>
              <a:effectLst/>
              <a:latin typeface="Arial" panose="020B0604020202020204" pitchFamily="34" charset="0"/>
            </a:endParaRPr>
          </a:p>
          <a:p>
            <a:pPr marL="285750" indent="-285750">
              <a:buFont typeface="Wingdings" panose="05000000000000000000" pitchFamily="2" charset="2"/>
              <a:buChar char="§"/>
            </a:pPr>
            <a:endParaRPr lang="en-GB" i="0" u="none" strike="noStrike" dirty="0">
              <a:solidFill>
                <a:srgbClr val="202124"/>
              </a:solidFill>
              <a:effectLst/>
              <a:latin typeface="Arial" panose="020B0604020202020204" pitchFamily="34" charset="0"/>
            </a:endParaRPr>
          </a:p>
          <a:p>
            <a:pPr marL="171450" indent="-171450">
              <a:buFont typeface="Wingdings" panose="05000000000000000000" pitchFamily="2" charset="2"/>
              <a:buChar char="§"/>
            </a:pPr>
            <a:r>
              <a:rPr lang="en-US" sz="1400" b="0" i="0" u="none" strike="noStrike" dirty="0">
                <a:solidFill>
                  <a:srgbClr val="000000"/>
                </a:solidFill>
                <a:effectLst/>
                <a:latin typeface="Arial" panose="020B0604020202020204" pitchFamily="34" charset="0"/>
              </a:rPr>
              <a:t>displays daily usage , current reactive power, co2 emission data every 15 minutes in the year 2018</a:t>
            </a:r>
          </a:p>
          <a:p>
            <a:pPr marL="171450" indent="-171450">
              <a:buFont typeface="Wingdings" panose="05000000000000000000" pitchFamily="2" charset="2"/>
              <a:buChar char="§"/>
            </a:pPr>
            <a:endParaRPr lang="en-US" sz="1400" b="0" i="0" u="none" strike="noStrike" dirty="0">
              <a:solidFill>
                <a:srgbClr val="000000"/>
              </a:solidFill>
              <a:effectLst/>
              <a:latin typeface="Arial" panose="020B0604020202020204" pitchFamily="34" charset="0"/>
            </a:endParaRPr>
          </a:p>
          <a:p>
            <a:pPr marL="171450" indent="-171450">
              <a:buFont typeface="Wingdings" panose="05000000000000000000" pitchFamily="2" charset="2"/>
              <a:buChar char="§"/>
            </a:pPr>
            <a:r>
              <a:rPr lang="en-US" sz="1400" b="0" i="0" u="none" strike="noStrike" dirty="0">
                <a:solidFill>
                  <a:srgbClr val="000000"/>
                </a:solidFill>
                <a:effectLst/>
                <a:latin typeface="Arial" panose="020B0604020202020204" pitchFamily="34" charset="0"/>
              </a:rPr>
              <a:t>Presents comparable data set from January 1</a:t>
            </a:r>
            <a:r>
              <a:rPr lang="en-US" sz="1400" b="0" i="0" u="none" strike="noStrike" baseline="30000" dirty="0">
                <a:solidFill>
                  <a:srgbClr val="000000"/>
                </a:solidFill>
                <a:effectLst/>
                <a:latin typeface="Arial" panose="020B0604020202020204" pitchFamily="34" charset="0"/>
              </a:rPr>
              <a:t>st</a:t>
            </a:r>
            <a:r>
              <a:rPr lang="en-US" sz="1400" b="0" i="0" u="none" strike="noStrike" dirty="0">
                <a:solidFill>
                  <a:srgbClr val="000000"/>
                </a:solidFill>
                <a:effectLst/>
                <a:latin typeface="Arial" panose="020B0604020202020204" pitchFamily="34" charset="0"/>
              </a:rPr>
              <a:t> to 31</a:t>
            </a:r>
            <a:r>
              <a:rPr lang="en-US" sz="1400" b="0" i="0" u="none" strike="noStrike" baseline="30000" dirty="0">
                <a:solidFill>
                  <a:srgbClr val="000000"/>
                </a:solidFill>
                <a:effectLst/>
                <a:latin typeface="Arial" panose="020B0604020202020204" pitchFamily="34" charset="0"/>
              </a:rPr>
              <a:t>st</a:t>
            </a:r>
            <a:r>
              <a:rPr lang="en-US" sz="1400" b="0" i="0" u="none" strike="noStrike" dirty="0">
                <a:solidFill>
                  <a:srgbClr val="000000"/>
                </a:solidFill>
                <a:effectLst/>
                <a:latin typeface="Arial" panose="020B0604020202020204" pitchFamily="34" charset="0"/>
              </a:rPr>
              <a:t> December 2018 and time slot </a:t>
            </a:r>
          </a:p>
          <a:p>
            <a:endParaRPr lang="en-US" sz="1400" b="0" i="0" u="none" strike="noStrike" dirty="0">
              <a:solidFill>
                <a:srgbClr val="000000"/>
              </a:solidFill>
              <a:effectLst/>
              <a:latin typeface="Arial" panose="020B0604020202020204" pitchFamily="34" charset="0"/>
              <a:hlinkClick r:id="rId4"/>
            </a:endParaRPr>
          </a:p>
          <a:p>
            <a:pPr marL="171450" indent="-171450">
              <a:buFont typeface="Wingdings" panose="05000000000000000000" pitchFamily="2" charset="2"/>
              <a:buChar char="§"/>
            </a:pPr>
            <a:r>
              <a:rPr lang="en-US" sz="1400" dirty="0">
                <a:latin typeface="Arial" panose="020B0604020202020204" pitchFamily="34" charset="0"/>
                <a:hlinkClick r:id="rId4"/>
              </a:rPr>
              <a:t> (pccs.kepco.go.kr)</a:t>
            </a:r>
            <a:endParaRPr lang="en-US" sz="1400" b="0" i="0" u="none" strike="noStrike" dirty="0">
              <a:solidFill>
                <a:srgbClr val="000000"/>
              </a:solidFill>
              <a:effectLst/>
              <a:latin typeface="Arial" panose="020B0604020202020204" pitchFamily="34" charset="0"/>
            </a:endParaRPr>
          </a:p>
          <a:p>
            <a:pPr marL="285750" indent="-285750">
              <a:buFont typeface="Wingdings" panose="05000000000000000000" pitchFamily="2" charset="2"/>
              <a:buChar char="§"/>
            </a:pPr>
            <a:endParaRPr lang="en-US" i="0" u="none" strike="noStrike" dirty="0">
              <a:solidFill>
                <a:srgbClr val="202124"/>
              </a:solidFill>
              <a:effectLst/>
              <a:latin typeface="Arial" panose="020B0604020202020204" pitchFamily="34" charset="0"/>
            </a:endParaRPr>
          </a:p>
        </p:txBody>
      </p:sp>
      <p:sp>
        <p:nvSpPr>
          <p:cNvPr id="105" name="Google Shape;105;p20"/>
          <p:cNvSpPr txBox="1"/>
          <p:nvPr/>
        </p:nvSpPr>
        <p:spPr>
          <a:xfrm>
            <a:off x="561000" y="428225"/>
            <a:ext cx="4879200" cy="494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 sz="2300" b="1" dirty="0">
                <a:solidFill>
                  <a:srgbClr val="2DC5FA"/>
                </a:solidFill>
                <a:latin typeface="Poppins"/>
                <a:ea typeface="Poppins"/>
                <a:cs typeface="Poppins"/>
                <a:sym typeface="Poppins"/>
              </a:rPr>
              <a:t>About data </a:t>
            </a:r>
            <a:endParaRPr sz="2300" b="1" dirty="0">
              <a:solidFill>
                <a:srgbClr val="2DC5FA"/>
              </a:solidFill>
              <a:latin typeface="Poppins"/>
              <a:ea typeface="Poppins"/>
              <a:cs typeface="Poppins"/>
              <a:sym typeface="Poppins"/>
            </a:endParaRPr>
          </a:p>
        </p:txBody>
      </p:sp>
      <p:pic>
        <p:nvPicPr>
          <p:cNvPr id="2" name="Picture 1">
            <a:extLst>
              <a:ext uri="{FF2B5EF4-FFF2-40B4-BE49-F238E27FC236}">
                <a16:creationId xmlns:a16="http://schemas.microsoft.com/office/drawing/2014/main" id="{C76E4D15-F3A4-440C-26E0-8E78FE9522DE}"/>
              </a:ext>
            </a:extLst>
          </p:cNvPr>
          <p:cNvPicPr>
            <a:picLocks noChangeAspect="1"/>
          </p:cNvPicPr>
          <p:nvPr/>
        </p:nvPicPr>
        <p:blipFill>
          <a:blip r:embed="rId5"/>
          <a:stretch>
            <a:fillRect/>
          </a:stretch>
        </p:blipFill>
        <p:spPr>
          <a:xfrm>
            <a:off x="5212080" y="2993029"/>
            <a:ext cx="3535102" cy="1805621"/>
          </a:xfrm>
          <a:prstGeom prst="rect">
            <a:avLst/>
          </a:prstGeom>
        </p:spPr>
      </p:pic>
    </p:spTree>
    <p:extLst>
      <p:ext uri="{BB962C8B-B14F-4D97-AF65-F5344CB8AC3E}">
        <p14:creationId xmlns:p14="http://schemas.microsoft.com/office/powerpoint/2010/main" val="29264474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3"/>
        <p:cNvGrpSpPr/>
        <p:nvPr/>
      </p:nvGrpSpPr>
      <p:grpSpPr>
        <a:xfrm>
          <a:off x="0" y="0"/>
          <a:ext cx="0" cy="0"/>
          <a:chOff x="0" y="0"/>
          <a:chExt cx="0" cy="0"/>
        </a:xfrm>
      </p:grpSpPr>
      <p:sp>
        <p:nvSpPr>
          <p:cNvPr id="104" name="Google Shape;104;p20"/>
          <p:cNvSpPr txBox="1"/>
          <p:nvPr/>
        </p:nvSpPr>
        <p:spPr>
          <a:xfrm>
            <a:off x="671250" y="922325"/>
            <a:ext cx="3691880" cy="3348900"/>
          </a:xfrm>
          <a:prstGeom prst="rect">
            <a:avLst/>
          </a:prstGeom>
          <a:noFill/>
          <a:ln>
            <a:noFill/>
          </a:ln>
        </p:spPr>
        <p:txBody>
          <a:bodyPr spcFirstLastPara="1" wrap="square" lIns="91425" tIns="91425" rIns="91425" bIns="91425" anchor="t" anchorCtr="0">
            <a:noAutofit/>
          </a:bodyPr>
          <a:lstStyle/>
          <a:p>
            <a:pPr marL="171450" indent="-171450">
              <a:buFont typeface="Wingdings" panose="05000000000000000000" pitchFamily="2" charset="2"/>
              <a:buChar char="§"/>
            </a:pPr>
            <a:endParaRPr lang="en-US" sz="1200" b="0" i="0" u="none" strike="noStrike" dirty="0">
              <a:solidFill>
                <a:srgbClr val="000000"/>
              </a:solidFill>
              <a:effectLst/>
              <a:latin typeface="Arial" panose="020B0604020202020204" pitchFamily="34" charset="0"/>
            </a:endParaRPr>
          </a:p>
        </p:txBody>
      </p:sp>
      <p:sp>
        <p:nvSpPr>
          <p:cNvPr id="105" name="Google Shape;105;p20"/>
          <p:cNvSpPr txBox="1"/>
          <p:nvPr/>
        </p:nvSpPr>
        <p:spPr>
          <a:xfrm>
            <a:off x="561000" y="428225"/>
            <a:ext cx="4879200" cy="494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 sz="2300" b="1" dirty="0">
                <a:solidFill>
                  <a:srgbClr val="2DC5FA"/>
                </a:solidFill>
                <a:latin typeface="Poppins"/>
                <a:ea typeface="Poppins"/>
                <a:cs typeface="Poppins"/>
                <a:sym typeface="Poppins"/>
              </a:rPr>
              <a:t>Data collection</a:t>
            </a:r>
            <a:endParaRPr sz="2300" b="1" dirty="0">
              <a:solidFill>
                <a:srgbClr val="2DC5FA"/>
              </a:solidFill>
              <a:latin typeface="Poppins"/>
              <a:ea typeface="Poppins"/>
              <a:cs typeface="Poppins"/>
              <a:sym typeface="Poppins"/>
            </a:endParaRPr>
          </a:p>
        </p:txBody>
      </p:sp>
    </p:spTree>
    <p:extLst>
      <p:ext uri="{BB962C8B-B14F-4D97-AF65-F5344CB8AC3E}">
        <p14:creationId xmlns:p14="http://schemas.microsoft.com/office/powerpoint/2010/main" val="2677227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6"/>
        <p:cNvGrpSpPr/>
        <p:nvPr/>
      </p:nvGrpSpPr>
      <p:grpSpPr>
        <a:xfrm>
          <a:off x="0" y="0"/>
          <a:ext cx="0" cy="0"/>
          <a:chOff x="0" y="0"/>
          <a:chExt cx="0" cy="0"/>
        </a:xfrm>
      </p:grpSpPr>
      <p:sp>
        <p:nvSpPr>
          <p:cNvPr id="117" name="Google Shape;117;p22"/>
          <p:cNvSpPr txBox="1"/>
          <p:nvPr/>
        </p:nvSpPr>
        <p:spPr>
          <a:xfrm>
            <a:off x="671250" y="922325"/>
            <a:ext cx="4066065" cy="3551484"/>
          </a:xfrm>
          <a:prstGeom prst="rect">
            <a:avLst/>
          </a:prstGeom>
          <a:noFill/>
          <a:ln>
            <a:noFill/>
          </a:ln>
        </p:spPr>
        <p:txBody>
          <a:bodyPr spcFirstLastPara="1" wrap="square" lIns="91425" tIns="91425" rIns="91425" bIns="91425" anchor="t" anchorCtr="0">
            <a:noAutofit/>
          </a:bodyPr>
          <a:lstStyle/>
          <a:p>
            <a:pPr lvl="0" algn="l" rtl="0">
              <a:lnSpc>
                <a:spcPct val="100000"/>
              </a:lnSpc>
              <a:spcBef>
                <a:spcPts val="0"/>
              </a:spcBef>
              <a:spcAft>
                <a:spcPts val="0"/>
              </a:spcAft>
            </a:pPr>
            <a:r>
              <a:rPr lang="de-DE" sz="1200" dirty="0">
                <a:solidFill>
                  <a:srgbClr val="434343"/>
                </a:solidFill>
                <a:latin typeface="Poppins Medium"/>
                <a:ea typeface="Poppins Medium"/>
                <a:cs typeface="Poppins Medium"/>
                <a:sym typeface="Poppins Medium"/>
              </a:rPr>
              <a:t>Importing necessary libraries</a:t>
            </a:r>
          </a:p>
          <a:p>
            <a:pPr lvl="0" algn="l" rtl="0">
              <a:lnSpc>
                <a:spcPct val="100000"/>
              </a:lnSpc>
              <a:spcBef>
                <a:spcPts val="0"/>
              </a:spcBef>
              <a:spcAft>
                <a:spcPts val="0"/>
              </a:spcAft>
            </a:pPr>
            <a:r>
              <a:rPr lang="de-DE" sz="1200" dirty="0">
                <a:solidFill>
                  <a:srgbClr val="434343"/>
                </a:solidFill>
                <a:latin typeface="Poppins Medium"/>
                <a:ea typeface="Poppins Medium"/>
                <a:cs typeface="Poppins Medium"/>
                <a:sym typeface="Poppins Medium"/>
              </a:rPr>
              <a:t>Importing Data by reading csv file by pandas</a:t>
            </a:r>
          </a:p>
          <a:p>
            <a:pPr lvl="0" algn="l" rtl="0">
              <a:lnSpc>
                <a:spcPct val="100000"/>
              </a:lnSpc>
              <a:spcBef>
                <a:spcPts val="0"/>
              </a:spcBef>
              <a:spcAft>
                <a:spcPts val="0"/>
              </a:spcAft>
            </a:pPr>
            <a:endParaRPr lang="de-DE" sz="1200" dirty="0">
              <a:solidFill>
                <a:srgbClr val="434343"/>
              </a:solidFill>
              <a:latin typeface="Poppins Medium"/>
              <a:ea typeface="Poppins Medium"/>
              <a:cs typeface="Poppins Medium"/>
              <a:sym typeface="Poppins Medium"/>
            </a:endParaRPr>
          </a:p>
          <a:p>
            <a:pPr marL="228600" lvl="0" indent="-228600" algn="l" rtl="0">
              <a:lnSpc>
                <a:spcPct val="100000"/>
              </a:lnSpc>
              <a:spcBef>
                <a:spcPts val="0"/>
              </a:spcBef>
              <a:spcAft>
                <a:spcPts val="0"/>
              </a:spcAft>
              <a:buFont typeface="+mj-lt"/>
              <a:buAutoNum type="arabicPeriod"/>
            </a:pPr>
            <a:r>
              <a:rPr lang="de-DE" sz="1200" dirty="0">
                <a:solidFill>
                  <a:srgbClr val="434343"/>
                </a:solidFill>
                <a:latin typeface="Poppins Medium"/>
                <a:ea typeface="Poppins Medium"/>
                <a:cs typeface="Poppins Medium"/>
                <a:sym typeface="Poppins Medium"/>
              </a:rPr>
              <a:t>Initialization of Data Cleaning Process</a:t>
            </a:r>
          </a:p>
          <a:p>
            <a:pPr marL="171450" lvl="2" indent="-171450">
              <a:buFont typeface="Arial" panose="020B0604020202020204" pitchFamily="34" charset="0"/>
              <a:buChar char="•"/>
            </a:pPr>
            <a:r>
              <a:rPr lang="de-DE" sz="1200" dirty="0">
                <a:solidFill>
                  <a:srgbClr val="434343"/>
                </a:solidFill>
                <a:latin typeface="Poppins Medium"/>
                <a:ea typeface="Poppins Medium"/>
                <a:cs typeface="Poppins Medium"/>
                <a:sym typeface="Poppins Medium"/>
              </a:rPr>
              <a:t>Checking .info(), .shape() to get more details of the data.</a:t>
            </a:r>
          </a:p>
          <a:p>
            <a:pPr marL="171450" lvl="2" indent="-171450">
              <a:buFont typeface="Arial" panose="020B0604020202020204" pitchFamily="34" charset="0"/>
              <a:buChar char="•"/>
            </a:pPr>
            <a:r>
              <a:rPr lang="de-DE" sz="1200" dirty="0">
                <a:solidFill>
                  <a:srgbClr val="434343"/>
                </a:solidFill>
                <a:latin typeface="Poppins Medium"/>
                <a:ea typeface="Poppins Medium"/>
                <a:cs typeface="Poppins Medium"/>
                <a:sym typeface="Poppins Medium"/>
              </a:rPr>
              <a:t>Checking column names to verify whether there is a unwanted space or not and changed to the common name structure.</a:t>
            </a:r>
          </a:p>
          <a:p>
            <a:pPr marL="171450" lvl="2" indent="-171450">
              <a:buFont typeface="Arial" panose="020B0604020202020204" pitchFamily="34" charset="0"/>
              <a:buChar char="•"/>
            </a:pPr>
            <a:r>
              <a:rPr lang="de-DE" sz="1200" dirty="0">
                <a:solidFill>
                  <a:srgbClr val="434343"/>
                </a:solidFill>
                <a:latin typeface="Poppins Medium"/>
                <a:ea typeface="Poppins Medium"/>
                <a:cs typeface="Poppins Medium"/>
                <a:sym typeface="Poppins Medium"/>
              </a:rPr>
              <a:t>Checking data types(.dtypes) whether they are in the correct data variables</a:t>
            </a:r>
          </a:p>
          <a:p>
            <a:pPr lvl="2"/>
            <a:endParaRPr lang="de-DE" sz="1200" dirty="0">
              <a:solidFill>
                <a:srgbClr val="434343"/>
              </a:solidFill>
              <a:latin typeface="Poppins Medium"/>
              <a:ea typeface="Poppins Medium"/>
              <a:cs typeface="Poppins Medium"/>
              <a:sym typeface="Poppins Medium"/>
            </a:endParaRPr>
          </a:p>
          <a:p>
            <a:pPr lvl="2"/>
            <a:r>
              <a:rPr lang="de-DE" sz="1200" dirty="0">
                <a:solidFill>
                  <a:srgbClr val="434343"/>
                </a:solidFill>
                <a:latin typeface="Poppins Medium"/>
                <a:ea typeface="Poppins Medium"/>
                <a:cs typeface="Poppins Medium"/>
                <a:sym typeface="Poppins Medium"/>
              </a:rPr>
              <a:t>2. Checking and dealing with missing values</a:t>
            </a:r>
          </a:p>
          <a:p>
            <a:pPr lvl="2"/>
            <a:endParaRPr lang="de-DE" sz="1200" dirty="0">
              <a:solidFill>
                <a:srgbClr val="434343"/>
              </a:solidFill>
              <a:latin typeface="Poppins Medium"/>
              <a:ea typeface="Poppins Medium"/>
              <a:cs typeface="Poppins Medium"/>
              <a:sym typeface="Poppins Medium"/>
            </a:endParaRPr>
          </a:p>
          <a:p>
            <a:pPr lvl="2"/>
            <a:r>
              <a:rPr lang="de-DE" sz="1200" dirty="0">
                <a:solidFill>
                  <a:srgbClr val="434343"/>
                </a:solidFill>
                <a:latin typeface="Poppins Medium"/>
                <a:ea typeface="Poppins Medium"/>
                <a:cs typeface="Poppins Medium"/>
                <a:sym typeface="Poppins Medium"/>
              </a:rPr>
              <a:t>3. Getting exploratory analysis and dealing with            outliers by using .describe() function 	</a:t>
            </a:r>
          </a:p>
          <a:p>
            <a:pPr marL="285750" lvl="0" indent="-285750" algn="l" rtl="0">
              <a:lnSpc>
                <a:spcPct val="100000"/>
              </a:lnSpc>
              <a:spcBef>
                <a:spcPts val="0"/>
              </a:spcBef>
              <a:spcAft>
                <a:spcPts val="0"/>
              </a:spcAft>
              <a:buFont typeface="+mj-lt"/>
              <a:buAutoNum type="romanUcPeriod"/>
            </a:pPr>
            <a:endParaRPr lang="de-DE" sz="1200" dirty="0">
              <a:solidFill>
                <a:srgbClr val="434343"/>
              </a:solidFill>
              <a:latin typeface="Poppins Medium"/>
              <a:ea typeface="Poppins Medium"/>
              <a:cs typeface="Poppins Medium"/>
              <a:sym typeface="Poppins Medium"/>
            </a:endParaRPr>
          </a:p>
          <a:p>
            <a:pPr marL="285750" lvl="0" indent="-285750" algn="l" rtl="0">
              <a:lnSpc>
                <a:spcPct val="100000"/>
              </a:lnSpc>
              <a:spcBef>
                <a:spcPts val="0"/>
              </a:spcBef>
              <a:spcAft>
                <a:spcPts val="0"/>
              </a:spcAft>
              <a:buFont typeface="+mj-lt"/>
              <a:buAutoNum type="romanUcPeriod"/>
            </a:pPr>
            <a:endParaRPr lang="de-DE" sz="1200" dirty="0">
              <a:solidFill>
                <a:srgbClr val="434343"/>
              </a:solidFill>
              <a:latin typeface="Poppins Medium"/>
              <a:ea typeface="Poppins Medium"/>
              <a:cs typeface="Poppins Medium"/>
              <a:sym typeface="Poppins Medium"/>
            </a:endParaRPr>
          </a:p>
          <a:p>
            <a:pPr marL="171450" lvl="0" indent="-171450" algn="l" rtl="0">
              <a:lnSpc>
                <a:spcPct val="100000"/>
              </a:lnSpc>
              <a:spcBef>
                <a:spcPts val="0"/>
              </a:spcBef>
              <a:spcAft>
                <a:spcPts val="0"/>
              </a:spcAft>
              <a:buFont typeface="Wingdings" panose="05000000000000000000" pitchFamily="2" charset="2"/>
              <a:buChar char="§"/>
            </a:pPr>
            <a:endParaRPr sz="1200" dirty="0">
              <a:solidFill>
                <a:srgbClr val="434343"/>
              </a:solidFill>
              <a:latin typeface="Poppins Medium"/>
              <a:ea typeface="Poppins Medium"/>
              <a:cs typeface="Poppins Medium"/>
              <a:sym typeface="Poppins Medium"/>
            </a:endParaRPr>
          </a:p>
          <a:p>
            <a:pPr marL="171450" lvl="0" indent="-171450" algn="l" rtl="0">
              <a:lnSpc>
                <a:spcPct val="100000"/>
              </a:lnSpc>
              <a:spcBef>
                <a:spcPts val="0"/>
              </a:spcBef>
              <a:spcAft>
                <a:spcPts val="0"/>
              </a:spcAft>
              <a:buFont typeface="Wingdings" panose="05000000000000000000" pitchFamily="2" charset="2"/>
              <a:buChar char="§"/>
            </a:pPr>
            <a:endParaRPr sz="1200" dirty="0">
              <a:solidFill>
                <a:srgbClr val="434343"/>
              </a:solidFill>
              <a:latin typeface="Poppins Medium"/>
              <a:ea typeface="Poppins Medium"/>
              <a:cs typeface="Poppins Medium"/>
              <a:sym typeface="Poppins Medium"/>
            </a:endParaRPr>
          </a:p>
        </p:txBody>
      </p:sp>
      <p:sp>
        <p:nvSpPr>
          <p:cNvPr id="118" name="Google Shape;118;p22"/>
          <p:cNvSpPr txBox="1"/>
          <p:nvPr/>
        </p:nvSpPr>
        <p:spPr>
          <a:xfrm>
            <a:off x="561000" y="428225"/>
            <a:ext cx="4879200" cy="494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 sz="2300" b="1" dirty="0">
                <a:solidFill>
                  <a:srgbClr val="2DC5FA"/>
                </a:solidFill>
                <a:latin typeface="Poppins"/>
                <a:ea typeface="Poppins"/>
                <a:cs typeface="Poppins"/>
                <a:sym typeface="Poppins"/>
              </a:rPr>
              <a:t>Data cleaning</a:t>
            </a:r>
            <a:endParaRPr sz="2300" b="1" dirty="0">
              <a:solidFill>
                <a:srgbClr val="2DC5FA"/>
              </a:solidFill>
              <a:latin typeface="Poppins"/>
              <a:ea typeface="Poppins"/>
              <a:cs typeface="Poppins"/>
              <a:sym typeface="Poppins"/>
            </a:endParaRPr>
          </a:p>
        </p:txBody>
      </p:sp>
      <p:pic>
        <p:nvPicPr>
          <p:cNvPr id="2" name="Picture 1"/>
          <p:cNvPicPr>
            <a:picLocks noChangeAspect="1"/>
          </p:cNvPicPr>
          <p:nvPr/>
        </p:nvPicPr>
        <p:blipFill>
          <a:blip r:embed="rId4"/>
          <a:stretch>
            <a:fillRect/>
          </a:stretch>
        </p:blipFill>
        <p:spPr>
          <a:xfrm>
            <a:off x="5343394" y="428225"/>
            <a:ext cx="3010161" cy="2110923"/>
          </a:xfrm>
          <a:prstGeom prst="rect">
            <a:avLst/>
          </a:prstGeom>
        </p:spPr>
      </p:pic>
      <p:pic>
        <p:nvPicPr>
          <p:cNvPr id="5" name="Picture 4"/>
          <p:cNvPicPr>
            <a:picLocks noChangeAspect="1"/>
          </p:cNvPicPr>
          <p:nvPr/>
        </p:nvPicPr>
        <p:blipFill>
          <a:blip r:embed="rId5"/>
          <a:stretch>
            <a:fillRect/>
          </a:stretch>
        </p:blipFill>
        <p:spPr>
          <a:xfrm>
            <a:off x="5000464" y="2539148"/>
            <a:ext cx="3353091" cy="2095682"/>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6"/>
        <p:cNvGrpSpPr/>
        <p:nvPr/>
      </p:nvGrpSpPr>
      <p:grpSpPr>
        <a:xfrm>
          <a:off x="0" y="0"/>
          <a:ext cx="0" cy="0"/>
          <a:chOff x="0" y="0"/>
          <a:chExt cx="0" cy="0"/>
        </a:xfrm>
      </p:grpSpPr>
      <p:sp>
        <p:nvSpPr>
          <p:cNvPr id="118" name="Google Shape;118;p22"/>
          <p:cNvSpPr txBox="1"/>
          <p:nvPr/>
        </p:nvSpPr>
        <p:spPr>
          <a:xfrm>
            <a:off x="561000" y="428225"/>
            <a:ext cx="4879200" cy="494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 sz="2300" b="1" dirty="0">
                <a:solidFill>
                  <a:srgbClr val="2DC5FA"/>
                </a:solidFill>
                <a:latin typeface="Poppins"/>
                <a:ea typeface="Poppins"/>
                <a:cs typeface="Poppins"/>
                <a:sym typeface="Poppins"/>
              </a:rPr>
              <a:t>Data cleaning</a:t>
            </a:r>
            <a:endParaRPr sz="2300" b="1" dirty="0">
              <a:solidFill>
                <a:srgbClr val="2DC5FA"/>
              </a:solidFill>
              <a:latin typeface="Poppins"/>
              <a:ea typeface="Poppins"/>
              <a:cs typeface="Poppins"/>
              <a:sym typeface="Poppins"/>
            </a:endParaRPr>
          </a:p>
        </p:txBody>
      </p:sp>
      <p:sp>
        <p:nvSpPr>
          <p:cNvPr id="7" name="Google Shape;117;p22"/>
          <p:cNvSpPr txBox="1"/>
          <p:nvPr/>
        </p:nvSpPr>
        <p:spPr>
          <a:xfrm>
            <a:off x="561000" y="922326"/>
            <a:ext cx="3622061" cy="1068400"/>
          </a:xfrm>
          <a:prstGeom prst="rect">
            <a:avLst/>
          </a:prstGeom>
          <a:noFill/>
          <a:ln>
            <a:noFill/>
          </a:ln>
        </p:spPr>
        <p:txBody>
          <a:bodyPr spcFirstLastPara="1" wrap="square" lIns="91425" tIns="91425" rIns="91425" bIns="91425" anchor="t" anchorCtr="0">
            <a:noAutofit/>
          </a:bodyPr>
          <a:lstStyle/>
          <a:p>
            <a:pPr lvl="0" algn="l" rtl="0">
              <a:lnSpc>
                <a:spcPct val="100000"/>
              </a:lnSpc>
              <a:spcBef>
                <a:spcPts val="0"/>
              </a:spcBef>
              <a:spcAft>
                <a:spcPts val="0"/>
              </a:spcAft>
            </a:pPr>
            <a:r>
              <a:rPr lang="de-DE" sz="1200" dirty="0">
                <a:solidFill>
                  <a:srgbClr val="434343"/>
                </a:solidFill>
                <a:latin typeface="Poppins Medium"/>
                <a:ea typeface="Poppins Medium"/>
                <a:cs typeface="Poppins Medium"/>
                <a:sym typeface="Poppins Medium"/>
              </a:rPr>
              <a:t>Checking Ouliers using boxplots for each numerical columns and removing the outliers using drop functions	</a:t>
            </a:r>
          </a:p>
          <a:p>
            <a:pPr marL="285750" lvl="0" indent="-285750" algn="l" rtl="0">
              <a:lnSpc>
                <a:spcPct val="100000"/>
              </a:lnSpc>
              <a:spcBef>
                <a:spcPts val="0"/>
              </a:spcBef>
              <a:spcAft>
                <a:spcPts val="0"/>
              </a:spcAft>
              <a:buFont typeface="+mj-lt"/>
              <a:buAutoNum type="romanUcPeriod"/>
            </a:pPr>
            <a:endParaRPr lang="de-DE" sz="1200" dirty="0">
              <a:solidFill>
                <a:srgbClr val="434343"/>
              </a:solidFill>
              <a:latin typeface="Poppins Medium"/>
              <a:ea typeface="Poppins Medium"/>
              <a:cs typeface="Poppins Medium"/>
              <a:sym typeface="Poppins Medium"/>
            </a:endParaRPr>
          </a:p>
          <a:p>
            <a:pPr marL="285750" lvl="0" indent="-285750" algn="l" rtl="0">
              <a:lnSpc>
                <a:spcPct val="100000"/>
              </a:lnSpc>
              <a:spcBef>
                <a:spcPts val="0"/>
              </a:spcBef>
              <a:spcAft>
                <a:spcPts val="0"/>
              </a:spcAft>
              <a:buFont typeface="+mj-lt"/>
              <a:buAutoNum type="romanUcPeriod"/>
            </a:pPr>
            <a:endParaRPr lang="de-DE" sz="1200" dirty="0">
              <a:solidFill>
                <a:srgbClr val="434343"/>
              </a:solidFill>
              <a:latin typeface="Poppins Medium"/>
              <a:ea typeface="Poppins Medium"/>
              <a:cs typeface="Poppins Medium"/>
              <a:sym typeface="Poppins Medium"/>
            </a:endParaRPr>
          </a:p>
          <a:p>
            <a:pPr marL="171450" lvl="0" indent="-171450" algn="l" rtl="0">
              <a:lnSpc>
                <a:spcPct val="100000"/>
              </a:lnSpc>
              <a:spcBef>
                <a:spcPts val="0"/>
              </a:spcBef>
              <a:spcAft>
                <a:spcPts val="0"/>
              </a:spcAft>
              <a:buFont typeface="Wingdings" panose="05000000000000000000" pitchFamily="2" charset="2"/>
              <a:buChar char="§"/>
            </a:pPr>
            <a:endParaRPr sz="1200" dirty="0">
              <a:solidFill>
                <a:srgbClr val="434343"/>
              </a:solidFill>
              <a:latin typeface="Poppins Medium"/>
              <a:ea typeface="Poppins Medium"/>
              <a:cs typeface="Poppins Medium"/>
              <a:sym typeface="Poppins Medium"/>
            </a:endParaRPr>
          </a:p>
          <a:p>
            <a:pPr marL="171450" lvl="0" indent="-171450" algn="l" rtl="0">
              <a:lnSpc>
                <a:spcPct val="100000"/>
              </a:lnSpc>
              <a:spcBef>
                <a:spcPts val="0"/>
              </a:spcBef>
              <a:spcAft>
                <a:spcPts val="0"/>
              </a:spcAft>
              <a:buFont typeface="Wingdings" panose="05000000000000000000" pitchFamily="2" charset="2"/>
              <a:buChar char="§"/>
            </a:pPr>
            <a:endParaRPr sz="1200" dirty="0">
              <a:solidFill>
                <a:srgbClr val="434343"/>
              </a:solidFill>
              <a:latin typeface="Poppins Medium"/>
              <a:ea typeface="Poppins Medium"/>
              <a:cs typeface="Poppins Medium"/>
              <a:sym typeface="Poppins Medium"/>
            </a:endParaRPr>
          </a:p>
        </p:txBody>
      </p:sp>
      <p:pic>
        <p:nvPicPr>
          <p:cNvPr id="3" name="Picture 2"/>
          <p:cNvPicPr>
            <a:picLocks noChangeAspect="1"/>
          </p:cNvPicPr>
          <p:nvPr/>
        </p:nvPicPr>
        <p:blipFill>
          <a:blip r:embed="rId4"/>
          <a:stretch>
            <a:fillRect/>
          </a:stretch>
        </p:blipFill>
        <p:spPr>
          <a:xfrm>
            <a:off x="3812263" y="1068158"/>
            <a:ext cx="4923587" cy="2189392"/>
          </a:xfrm>
          <a:prstGeom prst="rect">
            <a:avLst/>
          </a:prstGeom>
        </p:spPr>
      </p:pic>
      <p:pic>
        <p:nvPicPr>
          <p:cNvPr id="4" name="Picture 3"/>
          <p:cNvPicPr>
            <a:picLocks noChangeAspect="1"/>
          </p:cNvPicPr>
          <p:nvPr/>
        </p:nvPicPr>
        <p:blipFill>
          <a:blip r:embed="rId5"/>
          <a:stretch>
            <a:fillRect/>
          </a:stretch>
        </p:blipFill>
        <p:spPr>
          <a:xfrm>
            <a:off x="912258" y="3403382"/>
            <a:ext cx="5471634" cy="1120237"/>
          </a:xfrm>
          <a:prstGeom prst="rect">
            <a:avLst/>
          </a:prstGeom>
        </p:spPr>
      </p:pic>
    </p:spTree>
    <p:extLst>
      <p:ext uri="{BB962C8B-B14F-4D97-AF65-F5344CB8AC3E}">
        <p14:creationId xmlns:p14="http://schemas.microsoft.com/office/powerpoint/2010/main" val="4056615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6"/>
        <p:cNvGrpSpPr/>
        <p:nvPr/>
      </p:nvGrpSpPr>
      <p:grpSpPr>
        <a:xfrm>
          <a:off x="0" y="0"/>
          <a:ext cx="0" cy="0"/>
          <a:chOff x="0" y="0"/>
          <a:chExt cx="0" cy="0"/>
        </a:xfrm>
      </p:grpSpPr>
      <p:sp>
        <p:nvSpPr>
          <p:cNvPr id="117" name="Google Shape;117;p22"/>
          <p:cNvSpPr txBox="1"/>
          <p:nvPr/>
        </p:nvSpPr>
        <p:spPr>
          <a:xfrm>
            <a:off x="671250" y="922325"/>
            <a:ext cx="4066065" cy="3348900"/>
          </a:xfrm>
          <a:prstGeom prst="rect">
            <a:avLst/>
          </a:prstGeom>
          <a:noFill/>
          <a:ln>
            <a:noFill/>
          </a:ln>
        </p:spPr>
        <p:txBody>
          <a:bodyPr spcFirstLastPara="1" wrap="square" lIns="91425" tIns="91425" rIns="91425" bIns="91425" anchor="t" anchorCtr="0">
            <a:noAutofit/>
          </a:bodyPr>
          <a:lstStyle/>
          <a:p>
            <a:pPr marL="171450" lvl="0" indent="-171450" rtl="0">
              <a:lnSpc>
                <a:spcPct val="100000"/>
              </a:lnSpc>
              <a:spcBef>
                <a:spcPts val="0"/>
              </a:spcBef>
              <a:spcAft>
                <a:spcPts val="0"/>
              </a:spcAft>
              <a:buFont typeface="Wingdings" panose="05000000000000000000" pitchFamily="2" charset="2"/>
              <a:buChar char="§"/>
            </a:pPr>
            <a:endParaRPr lang="de-DE" dirty="0">
              <a:solidFill>
                <a:srgbClr val="434343"/>
              </a:solidFill>
              <a:latin typeface="Poppins Medium"/>
              <a:ea typeface="Poppins Medium"/>
              <a:cs typeface="Poppins Medium"/>
              <a:sym typeface="Poppins Medium"/>
            </a:endParaRPr>
          </a:p>
          <a:p>
            <a:pPr lvl="0" algn="l" rtl="0">
              <a:lnSpc>
                <a:spcPct val="100000"/>
              </a:lnSpc>
              <a:spcBef>
                <a:spcPts val="0"/>
              </a:spcBef>
              <a:spcAft>
                <a:spcPts val="0"/>
              </a:spcAft>
            </a:pPr>
            <a:r>
              <a:rPr lang="de-DE" sz="1200" dirty="0">
                <a:solidFill>
                  <a:srgbClr val="434343"/>
                </a:solidFill>
                <a:latin typeface="Poppins Medium"/>
                <a:ea typeface="Poppins Medium"/>
                <a:cs typeface="Poppins Medium"/>
                <a:sym typeface="Poppins Medium"/>
              </a:rPr>
              <a:t>	</a:t>
            </a:r>
          </a:p>
          <a:p>
            <a:pPr lvl="0" algn="l" rtl="0">
              <a:lnSpc>
                <a:spcPct val="100000"/>
              </a:lnSpc>
              <a:spcBef>
                <a:spcPts val="0"/>
              </a:spcBef>
              <a:spcAft>
                <a:spcPts val="0"/>
              </a:spcAft>
            </a:pPr>
            <a:endParaRPr lang="de-DE" sz="1200" dirty="0">
              <a:solidFill>
                <a:srgbClr val="434343"/>
              </a:solidFill>
              <a:latin typeface="Poppins Medium"/>
              <a:ea typeface="Poppins Medium"/>
              <a:cs typeface="Poppins Medium"/>
              <a:sym typeface="Poppins Medium"/>
            </a:endParaRPr>
          </a:p>
          <a:p>
            <a:pPr marL="285750" lvl="0" indent="-285750" algn="l" rtl="0">
              <a:lnSpc>
                <a:spcPct val="100000"/>
              </a:lnSpc>
              <a:spcBef>
                <a:spcPts val="0"/>
              </a:spcBef>
              <a:spcAft>
                <a:spcPts val="0"/>
              </a:spcAft>
              <a:buFont typeface="+mj-lt"/>
              <a:buAutoNum type="romanUcPeriod"/>
            </a:pPr>
            <a:endParaRPr lang="de-DE" sz="1200" dirty="0">
              <a:solidFill>
                <a:srgbClr val="434343"/>
              </a:solidFill>
              <a:latin typeface="Poppins Medium"/>
              <a:ea typeface="Poppins Medium"/>
              <a:cs typeface="Poppins Medium"/>
              <a:sym typeface="Poppins Medium"/>
            </a:endParaRPr>
          </a:p>
          <a:p>
            <a:pPr marL="285750" lvl="0" indent="-285750" algn="l" rtl="0">
              <a:lnSpc>
                <a:spcPct val="100000"/>
              </a:lnSpc>
              <a:spcBef>
                <a:spcPts val="0"/>
              </a:spcBef>
              <a:spcAft>
                <a:spcPts val="0"/>
              </a:spcAft>
              <a:buFont typeface="+mj-lt"/>
              <a:buAutoNum type="romanUcPeriod"/>
            </a:pPr>
            <a:endParaRPr lang="de-DE" sz="1200" dirty="0">
              <a:solidFill>
                <a:srgbClr val="434343"/>
              </a:solidFill>
              <a:latin typeface="Poppins Medium"/>
              <a:ea typeface="Poppins Medium"/>
              <a:cs typeface="Poppins Medium"/>
              <a:sym typeface="Poppins Medium"/>
            </a:endParaRPr>
          </a:p>
          <a:p>
            <a:pPr marL="285750" lvl="0" indent="-285750" algn="l" rtl="0">
              <a:lnSpc>
                <a:spcPct val="100000"/>
              </a:lnSpc>
              <a:spcBef>
                <a:spcPts val="0"/>
              </a:spcBef>
              <a:spcAft>
                <a:spcPts val="0"/>
              </a:spcAft>
              <a:buFont typeface="+mj-lt"/>
              <a:buAutoNum type="romanUcPeriod"/>
            </a:pPr>
            <a:endParaRPr lang="de-DE" sz="1200" dirty="0">
              <a:solidFill>
                <a:srgbClr val="434343"/>
              </a:solidFill>
              <a:latin typeface="Poppins Medium"/>
              <a:ea typeface="Poppins Medium"/>
              <a:cs typeface="Poppins Medium"/>
              <a:sym typeface="Poppins Medium"/>
            </a:endParaRPr>
          </a:p>
          <a:p>
            <a:pPr marL="171450" lvl="0" indent="-171450" algn="l" rtl="0">
              <a:lnSpc>
                <a:spcPct val="100000"/>
              </a:lnSpc>
              <a:spcBef>
                <a:spcPts val="0"/>
              </a:spcBef>
              <a:spcAft>
                <a:spcPts val="0"/>
              </a:spcAft>
              <a:buFont typeface="Wingdings" panose="05000000000000000000" pitchFamily="2" charset="2"/>
              <a:buChar char="§"/>
            </a:pPr>
            <a:endParaRPr sz="1200" dirty="0">
              <a:solidFill>
                <a:srgbClr val="434343"/>
              </a:solidFill>
              <a:latin typeface="Poppins Medium"/>
              <a:ea typeface="Poppins Medium"/>
              <a:cs typeface="Poppins Medium"/>
              <a:sym typeface="Poppins Medium"/>
            </a:endParaRPr>
          </a:p>
          <a:p>
            <a:pPr marL="171450" lvl="0" indent="-171450" algn="l" rtl="0">
              <a:lnSpc>
                <a:spcPct val="100000"/>
              </a:lnSpc>
              <a:spcBef>
                <a:spcPts val="0"/>
              </a:spcBef>
              <a:spcAft>
                <a:spcPts val="0"/>
              </a:spcAft>
              <a:buFont typeface="Wingdings" panose="05000000000000000000" pitchFamily="2" charset="2"/>
              <a:buChar char="§"/>
            </a:pPr>
            <a:endParaRPr sz="1200" dirty="0">
              <a:solidFill>
                <a:srgbClr val="434343"/>
              </a:solidFill>
              <a:latin typeface="Poppins Medium"/>
              <a:ea typeface="Poppins Medium"/>
              <a:cs typeface="Poppins Medium"/>
              <a:sym typeface="Poppins Medium"/>
            </a:endParaRPr>
          </a:p>
        </p:txBody>
      </p:sp>
      <p:sp>
        <p:nvSpPr>
          <p:cNvPr id="118" name="Google Shape;118;p22"/>
          <p:cNvSpPr txBox="1"/>
          <p:nvPr/>
        </p:nvSpPr>
        <p:spPr>
          <a:xfrm>
            <a:off x="561000" y="428225"/>
            <a:ext cx="4879200" cy="494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 sz="2300" b="1" dirty="0">
                <a:solidFill>
                  <a:srgbClr val="2DC5FA"/>
                </a:solidFill>
                <a:latin typeface="Poppins"/>
                <a:ea typeface="Poppins"/>
                <a:cs typeface="Poppins"/>
                <a:sym typeface="Poppins"/>
              </a:rPr>
              <a:t>Exploratory Data analysis</a:t>
            </a:r>
            <a:endParaRPr sz="2300" b="1" dirty="0">
              <a:solidFill>
                <a:srgbClr val="2DC5FA"/>
              </a:solidFill>
              <a:latin typeface="Poppins"/>
              <a:ea typeface="Poppins"/>
              <a:cs typeface="Poppins"/>
              <a:sym typeface="Poppins"/>
            </a:endParaRPr>
          </a:p>
        </p:txBody>
      </p:sp>
      <p:pic>
        <p:nvPicPr>
          <p:cNvPr id="2" name="Picture 1"/>
          <p:cNvPicPr>
            <a:picLocks noChangeAspect="1"/>
          </p:cNvPicPr>
          <p:nvPr/>
        </p:nvPicPr>
        <p:blipFill>
          <a:blip r:embed="rId4"/>
          <a:stretch>
            <a:fillRect/>
          </a:stretch>
        </p:blipFill>
        <p:spPr>
          <a:xfrm>
            <a:off x="4521898" y="1081500"/>
            <a:ext cx="4050735" cy="3030550"/>
          </a:xfrm>
          <a:prstGeom prst="rect">
            <a:avLst/>
          </a:prstGeom>
        </p:spPr>
      </p:pic>
      <p:pic>
        <p:nvPicPr>
          <p:cNvPr id="3" name="Picture 2"/>
          <p:cNvPicPr>
            <a:picLocks noChangeAspect="1"/>
          </p:cNvPicPr>
          <p:nvPr/>
        </p:nvPicPr>
        <p:blipFill>
          <a:blip r:embed="rId5"/>
          <a:stretch>
            <a:fillRect/>
          </a:stretch>
        </p:blipFill>
        <p:spPr>
          <a:xfrm>
            <a:off x="1083873" y="922325"/>
            <a:ext cx="3025402" cy="3467400"/>
          </a:xfrm>
          <a:prstGeom prst="rect">
            <a:avLst/>
          </a:prstGeom>
        </p:spPr>
      </p:pic>
    </p:spTree>
    <p:extLst>
      <p:ext uri="{BB962C8B-B14F-4D97-AF65-F5344CB8AC3E}">
        <p14:creationId xmlns:p14="http://schemas.microsoft.com/office/powerpoint/2010/main" val="28404976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6"/>
        <p:cNvGrpSpPr/>
        <p:nvPr/>
      </p:nvGrpSpPr>
      <p:grpSpPr>
        <a:xfrm>
          <a:off x="0" y="0"/>
          <a:ext cx="0" cy="0"/>
          <a:chOff x="0" y="0"/>
          <a:chExt cx="0" cy="0"/>
        </a:xfrm>
      </p:grpSpPr>
      <p:sp>
        <p:nvSpPr>
          <p:cNvPr id="117" name="Google Shape;117;p22"/>
          <p:cNvSpPr txBox="1"/>
          <p:nvPr/>
        </p:nvSpPr>
        <p:spPr>
          <a:xfrm>
            <a:off x="671250" y="922325"/>
            <a:ext cx="4066065" cy="3348900"/>
          </a:xfrm>
          <a:prstGeom prst="rect">
            <a:avLst/>
          </a:prstGeom>
          <a:noFill/>
          <a:ln>
            <a:noFill/>
          </a:ln>
        </p:spPr>
        <p:txBody>
          <a:bodyPr spcFirstLastPara="1" wrap="square" lIns="91425" tIns="91425" rIns="91425" bIns="91425" anchor="t" anchorCtr="0">
            <a:noAutofit/>
          </a:bodyPr>
          <a:lstStyle/>
          <a:p>
            <a:pPr marL="171450" lvl="0" indent="-171450" rtl="0">
              <a:lnSpc>
                <a:spcPct val="100000"/>
              </a:lnSpc>
              <a:spcBef>
                <a:spcPts val="0"/>
              </a:spcBef>
              <a:spcAft>
                <a:spcPts val="0"/>
              </a:spcAft>
              <a:buFont typeface="Wingdings" panose="05000000000000000000" pitchFamily="2" charset="2"/>
              <a:buChar char="§"/>
            </a:pPr>
            <a:endParaRPr lang="de-DE" dirty="0">
              <a:solidFill>
                <a:srgbClr val="434343"/>
              </a:solidFill>
              <a:latin typeface="Poppins Medium"/>
              <a:ea typeface="Poppins Medium"/>
              <a:cs typeface="Poppins Medium"/>
              <a:sym typeface="Poppins Medium"/>
            </a:endParaRPr>
          </a:p>
          <a:p>
            <a:pPr lvl="0" algn="l" rtl="0">
              <a:lnSpc>
                <a:spcPct val="100000"/>
              </a:lnSpc>
              <a:spcBef>
                <a:spcPts val="0"/>
              </a:spcBef>
              <a:spcAft>
                <a:spcPts val="0"/>
              </a:spcAft>
            </a:pPr>
            <a:r>
              <a:rPr lang="de-DE" sz="1200" dirty="0">
                <a:solidFill>
                  <a:srgbClr val="434343"/>
                </a:solidFill>
                <a:latin typeface="Poppins Medium"/>
                <a:ea typeface="Poppins Medium"/>
                <a:cs typeface="Poppins Medium"/>
                <a:sym typeface="Poppins Medium"/>
              </a:rPr>
              <a:t>	</a:t>
            </a:r>
          </a:p>
          <a:p>
            <a:pPr lvl="0" algn="l" rtl="0">
              <a:lnSpc>
                <a:spcPct val="100000"/>
              </a:lnSpc>
              <a:spcBef>
                <a:spcPts val="0"/>
              </a:spcBef>
              <a:spcAft>
                <a:spcPts val="0"/>
              </a:spcAft>
            </a:pPr>
            <a:endParaRPr lang="de-DE" sz="1200" dirty="0">
              <a:solidFill>
                <a:srgbClr val="434343"/>
              </a:solidFill>
              <a:latin typeface="Poppins Medium"/>
              <a:ea typeface="Poppins Medium"/>
              <a:cs typeface="Poppins Medium"/>
              <a:sym typeface="Poppins Medium"/>
            </a:endParaRPr>
          </a:p>
          <a:p>
            <a:pPr marL="285750" lvl="0" indent="-285750" algn="l" rtl="0">
              <a:lnSpc>
                <a:spcPct val="100000"/>
              </a:lnSpc>
              <a:spcBef>
                <a:spcPts val="0"/>
              </a:spcBef>
              <a:spcAft>
                <a:spcPts val="0"/>
              </a:spcAft>
              <a:buFont typeface="+mj-lt"/>
              <a:buAutoNum type="romanUcPeriod"/>
            </a:pPr>
            <a:endParaRPr lang="de-DE" sz="1200" dirty="0">
              <a:solidFill>
                <a:srgbClr val="434343"/>
              </a:solidFill>
              <a:latin typeface="Poppins Medium"/>
              <a:ea typeface="Poppins Medium"/>
              <a:cs typeface="Poppins Medium"/>
              <a:sym typeface="Poppins Medium"/>
            </a:endParaRPr>
          </a:p>
          <a:p>
            <a:pPr marL="285750" lvl="0" indent="-285750" algn="l" rtl="0">
              <a:lnSpc>
                <a:spcPct val="100000"/>
              </a:lnSpc>
              <a:spcBef>
                <a:spcPts val="0"/>
              </a:spcBef>
              <a:spcAft>
                <a:spcPts val="0"/>
              </a:spcAft>
              <a:buFont typeface="+mj-lt"/>
              <a:buAutoNum type="romanUcPeriod"/>
            </a:pPr>
            <a:endParaRPr lang="de-DE" sz="1200" dirty="0">
              <a:solidFill>
                <a:srgbClr val="434343"/>
              </a:solidFill>
              <a:latin typeface="Poppins Medium"/>
              <a:ea typeface="Poppins Medium"/>
              <a:cs typeface="Poppins Medium"/>
              <a:sym typeface="Poppins Medium"/>
            </a:endParaRPr>
          </a:p>
          <a:p>
            <a:pPr marL="285750" lvl="0" indent="-285750" algn="l" rtl="0">
              <a:lnSpc>
                <a:spcPct val="100000"/>
              </a:lnSpc>
              <a:spcBef>
                <a:spcPts val="0"/>
              </a:spcBef>
              <a:spcAft>
                <a:spcPts val="0"/>
              </a:spcAft>
              <a:buFont typeface="+mj-lt"/>
              <a:buAutoNum type="romanUcPeriod"/>
            </a:pPr>
            <a:endParaRPr lang="de-DE" sz="1200" dirty="0">
              <a:solidFill>
                <a:srgbClr val="434343"/>
              </a:solidFill>
              <a:latin typeface="Poppins Medium"/>
              <a:ea typeface="Poppins Medium"/>
              <a:cs typeface="Poppins Medium"/>
              <a:sym typeface="Poppins Medium"/>
            </a:endParaRPr>
          </a:p>
          <a:p>
            <a:pPr marL="171450" lvl="0" indent="-171450" algn="l" rtl="0">
              <a:lnSpc>
                <a:spcPct val="100000"/>
              </a:lnSpc>
              <a:spcBef>
                <a:spcPts val="0"/>
              </a:spcBef>
              <a:spcAft>
                <a:spcPts val="0"/>
              </a:spcAft>
              <a:buFont typeface="Wingdings" panose="05000000000000000000" pitchFamily="2" charset="2"/>
              <a:buChar char="§"/>
            </a:pPr>
            <a:endParaRPr sz="1200" dirty="0">
              <a:solidFill>
                <a:srgbClr val="434343"/>
              </a:solidFill>
              <a:latin typeface="Poppins Medium"/>
              <a:ea typeface="Poppins Medium"/>
              <a:cs typeface="Poppins Medium"/>
              <a:sym typeface="Poppins Medium"/>
            </a:endParaRPr>
          </a:p>
          <a:p>
            <a:pPr marL="171450" lvl="0" indent="-171450" algn="l" rtl="0">
              <a:lnSpc>
                <a:spcPct val="100000"/>
              </a:lnSpc>
              <a:spcBef>
                <a:spcPts val="0"/>
              </a:spcBef>
              <a:spcAft>
                <a:spcPts val="0"/>
              </a:spcAft>
              <a:buFont typeface="Wingdings" panose="05000000000000000000" pitchFamily="2" charset="2"/>
              <a:buChar char="§"/>
            </a:pPr>
            <a:endParaRPr sz="1200" dirty="0">
              <a:solidFill>
                <a:srgbClr val="434343"/>
              </a:solidFill>
              <a:latin typeface="Poppins Medium"/>
              <a:ea typeface="Poppins Medium"/>
              <a:cs typeface="Poppins Medium"/>
              <a:sym typeface="Poppins Medium"/>
            </a:endParaRPr>
          </a:p>
        </p:txBody>
      </p:sp>
      <p:sp>
        <p:nvSpPr>
          <p:cNvPr id="118" name="Google Shape;118;p22"/>
          <p:cNvSpPr txBox="1"/>
          <p:nvPr/>
        </p:nvSpPr>
        <p:spPr>
          <a:xfrm>
            <a:off x="561000" y="428225"/>
            <a:ext cx="4879200" cy="494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 sz="2300" b="1" dirty="0">
                <a:solidFill>
                  <a:srgbClr val="2DC5FA"/>
                </a:solidFill>
                <a:latin typeface="Poppins"/>
                <a:ea typeface="Poppins"/>
                <a:cs typeface="Poppins"/>
                <a:sym typeface="Poppins"/>
              </a:rPr>
              <a:t>Exploratory Data analysis</a:t>
            </a:r>
            <a:endParaRPr sz="2300" b="1" dirty="0">
              <a:solidFill>
                <a:srgbClr val="2DC5FA"/>
              </a:solidFill>
              <a:latin typeface="Poppins"/>
              <a:ea typeface="Poppins"/>
              <a:cs typeface="Poppins"/>
              <a:sym typeface="Poppins"/>
            </a:endParaRPr>
          </a:p>
        </p:txBody>
      </p:sp>
      <p:pic>
        <p:nvPicPr>
          <p:cNvPr id="2" name="Picture 1"/>
          <p:cNvPicPr>
            <a:picLocks noChangeAspect="1"/>
          </p:cNvPicPr>
          <p:nvPr/>
        </p:nvPicPr>
        <p:blipFill>
          <a:blip r:embed="rId4"/>
          <a:stretch>
            <a:fillRect/>
          </a:stretch>
        </p:blipFill>
        <p:spPr>
          <a:xfrm>
            <a:off x="3199679" y="922325"/>
            <a:ext cx="5332448" cy="3516325"/>
          </a:xfrm>
          <a:prstGeom prst="rect">
            <a:avLst/>
          </a:prstGeom>
        </p:spPr>
      </p:pic>
      <p:sp>
        <p:nvSpPr>
          <p:cNvPr id="7" name="Google Shape;117;p22"/>
          <p:cNvSpPr txBox="1"/>
          <p:nvPr/>
        </p:nvSpPr>
        <p:spPr>
          <a:xfrm>
            <a:off x="556950" y="2038350"/>
            <a:ext cx="2919675" cy="891000"/>
          </a:xfrm>
          <a:prstGeom prst="rect">
            <a:avLst/>
          </a:prstGeom>
          <a:noFill/>
          <a:ln>
            <a:noFill/>
          </a:ln>
        </p:spPr>
        <p:txBody>
          <a:bodyPr spcFirstLastPara="1" wrap="square" lIns="91425" tIns="91425" rIns="91425" bIns="91425" anchor="t" anchorCtr="0">
            <a:noAutofit/>
          </a:bodyPr>
          <a:lstStyle/>
          <a:p>
            <a:pPr lvl="0" algn="l" rtl="0">
              <a:lnSpc>
                <a:spcPct val="100000"/>
              </a:lnSpc>
              <a:spcBef>
                <a:spcPts val="0"/>
              </a:spcBef>
              <a:spcAft>
                <a:spcPts val="0"/>
              </a:spcAft>
            </a:pPr>
            <a:r>
              <a:rPr lang="de-DE" sz="1200" dirty="0">
                <a:solidFill>
                  <a:srgbClr val="434343"/>
                </a:solidFill>
                <a:latin typeface="Poppins Medium"/>
                <a:ea typeface="Poppins Medium"/>
                <a:cs typeface="Poppins Medium"/>
                <a:sym typeface="Poppins Medium"/>
              </a:rPr>
              <a:t>Barplot to show the usage of power changes by every 15 minutes in the whole year 2018</a:t>
            </a:r>
          </a:p>
          <a:p>
            <a:pPr lvl="0" algn="l" rtl="0">
              <a:lnSpc>
                <a:spcPct val="100000"/>
              </a:lnSpc>
              <a:spcBef>
                <a:spcPts val="0"/>
              </a:spcBef>
              <a:spcAft>
                <a:spcPts val="0"/>
              </a:spcAft>
            </a:pPr>
            <a:endParaRPr lang="de-DE" sz="1200" dirty="0">
              <a:solidFill>
                <a:srgbClr val="434343"/>
              </a:solidFill>
              <a:latin typeface="Poppins Medium"/>
              <a:ea typeface="Poppins Medium"/>
              <a:cs typeface="Poppins Medium"/>
              <a:sym typeface="Poppins Medium"/>
            </a:endParaRPr>
          </a:p>
          <a:p>
            <a:pPr marL="285750" lvl="0" indent="-285750" algn="l" rtl="0">
              <a:lnSpc>
                <a:spcPct val="100000"/>
              </a:lnSpc>
              <a:spcBef>
                <a:spcPts val="0"/>
              </a:spcBef>
              <a:spcAft>
                <a:spcPts val="0"/>
              </a:spcAft>
              <a:buFont typeface="+mj-lt"/>
              <a:buAutoNum type="romanUcPeriod"/>
            </a:pPr>
            <a:endParaRPr lang="de-DE" sz="1200" dirty="0">
              <a:solidFill>
                <a:srgbClr val="434343"/>
              </a:solidFill>
              <a:latin typeface="Poppins Medium"/>
              <a:ea typeface="Poppins Medium"/>
              <a:cs typeface="Poppins Medium"/>
              <a:sym typeface="Poppins Medium"/>
            </a:endParaRPr>
          </a:p>
          <a:p>
            <a:pPr marL="171450" lvl="0" indent="-171450" algn="l" rtl="0">
              <a:lnSpc>
                <a:spcPct val="100000"/>
              </a:lnSpc>
              <a:spcBef>
                <a:spcPts val="0"/>
              </a:spcBef>
              <a:spcAft>
                <a:spcPts val="0"/>
              </a:spcAft>
              <a:buFont typeface="Wingdings" panose="05000000000000000000" pitchFamily="2" charset="2"/>
              <a:buChar char="§"/>
            </a:pPr>
            <a:endParaRPr sz="1200" dirty="0">
              <a:solidFill>
                <a:srgbClr val="434343"/>
              </a:solidFill>
              <a:latin typeface="Poppins Medium"/>
              <a:ea typeface="Poppins Medium"/>
              <a:cs typeface="Poppins Medium"/>
              <a:sym typeface="Poppins Medium"/>
            </a:endParaRPr>
          </a:p>
          <a:p>
            <a:pPr marL="171450" lvl="0" indent="-171450" algn="l" rtl="0">
              <a:lnSpc>
                <a:spcPct val="100000"/>
              </a:lnSpc>
              <a:spcBef>
                <a:spcPts val="0"/>
              </a:spcBef>
              <a:spcAft>
                <a:spcPts val="0"/>
              </a:spcAft>
              <a:buFont typeface="Wingdings" panose="05000000000000000000" pitchFamily="2" charset="2"/>
              <a:buChar char="§"/>
            </a:pPr>
            <a:endParaRPr sz="1200" dirty="0">
              <a:solidFill>
                <a:srgbClr val="434343"/>
              </a:solidFill>
              <a:latin typeface="Poppins Medium"/>
              <a:ea typeface="Poppins Medium"/>
              <a:cs typeface="Poppins Medium"/>
              <a:sym typeface="Poppins Medium"/>
            </a:endParaRPr>
          </a:p>
        </p:txBody>
      </p:sp>
    </p:spTree>
    <p:extLst>
      <p:ext uri="{BB962C8B-B14F-4D97-AF65-F5344CB8AC3E}">
        <p14:creationId xmlns:p14="http://schemas.microsoft.com/office/powerpoint/2010/main" val="166815829"/>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TotalTime>
  <Words>1059</Words>
  <Application>Microsoft Office PowerPoint</Application>
  <PresentationFormat>On-screen Show (16:9)</PresentationFormat>
  <Paragraphs>187</Paragraphs>
  <Slides>26</Slides>
  <Notes>26</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26</vt:i4>
      </vt:variant>
    </vt:vector>
  </HeadingPairs>
  <TitlesOfParts>
    <vt:vector size="39" baseType="lpstr">
      <vt:lpstr>Poppins Medium</vt:lpstr>
      <vt:lpstr>Helvetica Neue</vt:lpstr>
      <vt:lpstr>Poppins</vt:lpstr>
      <vt:lpstr>Calibri</vt:lpstr>
      <vt:lpstr>Bookman Old Style</vt:lpstr>
      <vt:lpstr>Helvetica Neue Light</vt:lpstr>
      <vt:lpstr>Lato</vt:lpstr>
      <vt:lpstr>Wingdings</vt:lpstr>
      <vt:lpstr>Slack-Lato</vt:lpstr>
      <vt:lpstr>Arial</vt:lpstr>
      <vt:lpstr>Arial</vt:lpstr>
      <vt:lpstr>Libre Franklin</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Vithushan</dc:creator>
  <cp:lastModifiedBy>ILCHENKO Kseniia</cp:lastModifiedBy>
  <cp:revision>36</cp:revision>
  <dcterms:modified xsi:type="dcterms:W3CDTF">2022-09-22T20:17:48Z</dcterms:modified>
</cp:coreProperties>
</file>